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08" r:id="rId5"/>
    <p:sldId id="309" r:id="rId6"/>
    <p:sldId id="337" r:id="rId7"/>
    <p:sldId id="338" r:id="rId8"/>
    <p:sldId id="339" r:id="rId9"/>
    <p:sldId id="340" r:id="rId10"/>
    <p:sldId id="341" r:id="rId11"/>
    <p:sldId id="342" r:id="rId12"/>
    <p:sldId id="310" r:id="rId13"/>
    <p:sldId id="283" r:id="rId14"/>
    <p:sldId id="343" r:id="rId15"/>
    <p:sldId id="344" r:id="rId16"/>
    <p:sldId id="345" r:id="rId17"/>
    <p:sldId id="346" r:id="rId18"/>
    <p:sldId id="347" r:id="rId19"/>
    <p:sldId id="348" r:id="rId20"/>
    <p:sldId id="350" r:id="rId21"/>
    <p:sldId id="351" r:id="rId22"/>
    <p:sldId id="352" r:id="rId23"/>
    <p:sldId id="353" r:id="rId24"/>
    <p:sldId id="354" r:id="rId25"/>
    <p:sldId id="355" r:id="rId26"/>
    <p:sldId id="356" r:id="rId27"/>
    <p:sldId id="357"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0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D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5" autoAdjust="0"/>
    <p:restoredTop sz="96362" autoAdjust="0"/>
  </p:normalViewPr>
  <p:slideViewPr>
    <p:cSldViewPr snapToGrid="0">
      <p:cViewPr varScale="1">
        <p:scale>
          <a:sx n="73" d="100"/>
          <a:sy n="73" d="100"/>
        </p:scale>
        <p:origin x="72"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9F22FE-CCE1-432F-B7AD-6F76D48612C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00ACD-FD38-435B-93FE-FF31ECDF37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9" name="组合 48"/>
          <p:cNvGrpSpPr/>
          <p:nvPr userDrawn="1"/>
        </p:nvGrpSpPr>
        <p:grpSpPr>
          <a:xfrm>
            <a:off x="6973127" y="446913"/>
            <a:ext cx="3768210" cy="3823867"/>
            <a:chOff x="2689247" y="1167122"/>
            <a:chExt cx="2211077" cy="6846960"/>
          </a:xfrm>
        </p:grpSpPr>
        <p:sp>
          <p:nvSpPr>
            <p:cNvPr id="50" name="Oval 3"/>
            <p:cNvSpPr>
              <a:spLocks noChangeArrowheads="1"/>
            </p:cNvSpPr>
            <p:nvPr/>
          </p:nvSpPr>
          <p:spPr bwMode="auto">
            <a:xfrm>
              <a:off x="3015935" y="2138804"/>
              <a:ext cx="1566826" cy="4849929"/>
            </a:xfrm>
            <a:prstGeom prst="ellipse">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1" name="Oval 4"/>
            <p:cNvSpPr>
              <a:spLocks noChangeArrowheads="1"/>
            </p:cNvSpPr>
            <p:nvPr/>
          </p:nvSpPr>
          <p:spPr bwMode="auto">
            <a:xfrm>
              <a:off x="2964833" y="2003223"/>
              <a:ext cx="1665380" cy="5154991"/>
            </a:xfrm>
            <a:prstGeom prst="ellipse">
              <a:avLst/>
            </a:prstGeom>
            <a:noFill/>
            <a:ln w="12700">
              <a:solidFill>
                <a:srgbClr val="1496C8"/>
              </a:solidFill>
              <a:round/>
            </a:ln>
            <a:effectLst/>
            <a:extLst>
              <a:ext uri="{909E8E84-426E-40DD-AFC4-6F175D3DCCD1}">
                <a14:hiddenFill xmlns:a14="http://schemas.microsoft.com/office/drawing/2010/main">
                  <a:solidFill>
                    <a:srgbClr val="1496C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2" name="Oval 5"/>
            <p:cNvSpPr>
              <a:spLocks noChangeArrowheads="1"/>
            </p:cNvSpPr>
            <p:nvPr/>
          </p:nvSpPr>
          <p:spPr bwMode="auto">
            <a:xfrm>
              <a:off x="2900043" y="1811145"/>
              <a:ext cx="1798611" cy="5564567"/>
            </a:xfrm>
            <a:prstGeom prst="ellipse">
              <a:avLst/>
            </a:prstGeom>
            <a:noFill/>
            <a:ln w="6350">
              <a:solidFill>
                <a:srgbClr val="103E61"/>
              </a:solidFill>
              <a:prstDash val="lgDashDotDot"/>
              <a:round/>
            </a:ln>
            <a:effectLst/>
            <a:extLst>
              <a:ext uri="{909E8E84-426E-40DD-AFC4-6F175D3DCCD1}">
                <a14:hiddenFill xmlns:a14="http://schemas.microsoft.com/office/drawing/2010/main">
                  <a:solidFill>
                    <a:srgbClr val="1496C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3" name="Oval 6"/>
            <p:cNvSpPr>
              <a:spLocks noChangeArrowheads="1"/>
            </p:cNvSpPr>
            <p:nvPr/>
          </p:nvSpPr>
          <p:spPr bwMode="auto">
            <a:xfrm>
              <a:off x="3100800" y="2384547"/>
              <a:ext cx="1401657" cy="4338667"/>
            </a:xfrm>
            <a:prstGeom prst="ellipse">
              <a:avLst/>
            </a:prstGeom>
            <a:noFill/>
            <a:ln w="6350">
              <a:solidFill>
                <a:srgbClr val="1496C8"/>
              </a:solidFill>
              <a:prstDash val="dash"/>
              <a:round/>
            </a:ln>
            <a:effectLst/>
            <a:extLst>
              <a:ext uri="{909E8E84-426E-40DD-AFC4-6F175D3DCCD1}">
                <a14:hiddenFill xmlns:a14="http://schemas.microsoft.com/office/drawing/2010/main">
                  <a:solidFill>
                    <a:srgbClr val="1496C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4" name="Oval 7"/>
            <p:cNvSpPr>
              <a:spLocks noChangeArrowheads="1"/>
            </p:cNvSpPr>
            <p:nvPr/>
          </p:nvSpPr>
          <p:spPr bwMode="auto">
            <a:xfrm>
              <a:off x="2689247" y="1167122"/>
              <a:ext cx="2211077" cy="6846960"/>
            </a:xfrm>
            <a:prstGeom prst="ellipse">
              <a:avLst/>
            </a:prstGeom>
            <a:noFill/>
            <a:ln w="6350">
              <a:solidFill>
                <a:schemeClr val="bg2"/>
              </a:solidFill>
              <a:prstDash val="lgDash"/>
              <a:round/>
            </a:ln>
            <a:effectLst/>
            <a:extLst>
              <a:ext uri="{909E8E84-426E-40DD-AFC4-6F175D3DCCD1}">
                <a14:hiddenFill xmlns:a14="http://schemas.microsoft.com/office/drawing/2010/main">
                  <a:solidFill>
                    <a:srgbClr val="1496C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grpSp>
          <p:nvGrpSpPr>
            <p:cNvPr id="55" name="中国 52"/>
            <p:cNvGrpSpPr/>
            <p:nvPr/>
          </p:nvGrpSpPr>
          <p:grpSpPr bwMode="auto">
            <a:xfrm>
              <a:off x="3141865" y="3017272"/>
              <a:ext cx="1208346" cy="3405855"/>
              <a:chOff x="0" y="0"/>
              <a:chExt cx="5832647" cy="4819363"/>
            </a:xfrm>
          </p:grpSpPr>
          <p:sp>
            <p:nvSpPr>
              <p:cNvPr id="59" name="Freeform 9"/>
              <p:cNvSpPr/>
              <p:nvPr/>
            </p:nvSpPr>
            <p:spPr bwMode="auto">
              <a:xfrm>
                <a:off x="2449067" y="53708"/>
                <a:ext cx="2556482" cy="2180529"/>
              </a:xfrm>
              <a:custGeom>
                <a:avLst/>
                <a:gdLst>
                  <a:gd name="T0" fmla="*/ 2366715 w 1428"/>
                  <a:gd name="T1" fmla="*/ 189767 h 1218"/>
                  <a:gd name="T2" fmla="*/ 2259300 w 1428"/>
                  <a:gd name="T3" fmla="*/ 207669 h 1218"/>
                  <a:gd name="T4" fmla="*/ 2176948 w 1428"/>
                  <a:gd name="T5" fmla="*/ 107415 h 1218"/>
                  <a:gd name="T6" fmla="*/ 2091016 w 1428"/>
                  <a:gd name="T7" fmla="*/ 103835 h 1218"/>
                  <a:gd name="T8" fmla="*/ 2033728 w 1428"/>
                  <a:gd name="T9" fmla="*/ 14322 h 1218"/>
                  <a:gd name="T10" fmla="*/ 2044469 w 1428"/>
                  <a:gd name="T11" fmla="*/ 85932 h 1218"/>
                  <a:gd name="T12" fmla="*/ 1994342 w 1428"/>
                  <a:gd name="T13" fmla="*/ 343729 h 1218"/>
                  <a:gd name="T14" fmla="*/ 1947796 w 1428"/>
                  <a:gd name="T15" fmla="*/ 469046 h 1218"/>
                  <a:gd name="T16" fmla="*/ 1758029 w 1428"/>
                  <a:gd name="T17" fmla="*/ 494110 h 1218"/>
                  <a:gd name="T18" fmla="*/ 1779512 w 1428"/>
                  <a:gd name="T19" fmla="*/ 751907 h 1218"/>
                  <a:gd name="T20" fmla="*/ 2033728 w 1428"/>
                  <a:gd name="T21" fmla="*/ 766229 h 1218"/>
                  <a:gd name="T22" fmla="*/ 2101758 w 1428"/>
                  <a:gd name="T23" fmla="*/ 891546 h 1218"/>
                  <a:gd name="T24" fmla="*/ 1822478 w 1428"/>
                  <a:gd name="T25" fmla="*/ 966737 h 1218"/>
                  <a:gd name="T26" fmla="*/ 1693580 w 1428"/>
                  <a:gd name="T27" fmla="*/ 1120699 h 1218"/>
                  <a:gd name="T28" fmla="*/ 1468008 w 1428"/>
                  <a:gd name="T29" fmla="*/ 1188728 h 1218"/>
                  <a:gd name="T30" fmla="*/ 1392817 w 1428"/>
                  <a:gd name="T31" fmla="*/ 1292563 h 1218"/>
                  <a:gd name="T32" fmla="*/ 1389237 w 1428"/>
                  <a:gd name="T33" fmla="*/ 1385656 h 1218"/>
                  <a:gd name="T34" fmla="*/ 1231694 w 1428"/>
                  <a:gd name="T35" fmla="*/ 1539618 h 1218"/>
                  <a:gd name="T36" fmla="*/ 913029 w 1428"/>
                  <a:gd name="T37" fmla="*/ 1579004 h 1218"/>
                  <a:gd name="T38" fmla="*/ 712521 w 1428"/>
                  <a:gd name="T39" fmla="*/ 1672097 h 1218"/>
                  <a:gd name="T40" fmla="*/ 440402 w 1428"/>
                  <a:gd name="T41" fmla="*/ 1561101 h 1218"/>
                  <a:gd name="T42" fmla="*/ 121737 w 1428"/>
                  <a:gd name="T43" fmla="*/ 1528877 h 1218"/>
                  <a:gd name="T44" fmla="*/ 42966 w 1428"/>
                  <a:gd name="T45" fmla="*/ 1621970 h 1218"/>
                  <a:gd name="T46" fmla="*/ 82352 w 1428"/>
                  <a:gd name="T47" fmla="*/ 1754449 h 1218"/>
                  <a:gd name="T48" fmla="*/ 247055 w 1428"/>
                  <a:gd name="T49" fmla="*/ 1729385 h 1218"/>
                  <a:gd name="T50" fmla="*/ 279280 w 1428"/>
                  <a:gd name="T51" fmla="*/ 1897669 h 1218"/>
                  <a:gd name="T52" fmla="*/ 350890 w 1428"/>
                  <a:gd name="T53" fmla="*/ 1990762 h 1218"/>
                  <a:gd name="T54" fmla="*/ 429661 w 1428"/>
                  <a:gd name="T55" fmla="*/ 1994343 h 1218"/>
                  <a:gd name="T56" fmla="*/ 612267 w 1428"/>
                  <a:gd name="T57" fmla="*/ 1922732 h 1218"/>
                  <a:gd name="T58" fmla="*/ 691038 w 1428"/>
                  <a:gd name="T59" fmla="*/ 1983601 h 1218"/>
                  <a:gd name="T60" fmla="*/ 608686 w 1428"/>
                  <a:gd name="T61" fmla="*/ 2162626 h 1218"/>
                  <a:gd name="T62" fmla="*/ 805614 w 1428"/>
                  <a:gd name="T63" fmla="*/ 2155465 h 1218"/>
                  <a:gd name="T64" fmla="*/ 934512 w 1428"/>
                  <a:gd name="T65" fmla="*/ 1954957 h 1218"/>
                  <a:gd name="T66" fmla="*/ 963156 w 1428"/>
                  <a:gd name="T67" fmla="*/ 2112499 h 1218"/>
                  <a:gd name="T68" fmla="*/ 1099216 w 1428"/>
                  <a:gd name="T69" fmla="*/ 2176948 h 1218"/>
                  <a:gd name="T70" fmla="*/ 1235275 w 1428"/>
                  <a:gd name="T71" fmla="*/ 1983601 h 1218"/>
                  <a:gd name="T72" fmla="*/ 1346271 w 1428"/>
                  <a:gd name="T73" fmla="*/ 1904830 h 1218"/>
                  <a:gd name="T74" fmla="*/ 1442944 w 1428"/>
                  <a:gd name="T75" fmla="*/ 1883347 h 1218"/>
                  <a:gd name="T76" fmla="*/ 1539618 w 1428"/>
                  <a:gd name="T77" fmla="*/ 1775932 h 1218"/>
                  <a:gd name="T78" fmla="*/ 1636292 w 1428"/>
                  <a:gd name="T79" fmla="*/ 1682838 h 1218"/>
                  <a:gd name="T80" fmla="*/ 1715063 w 1428"/>
                  <a:gd name="T81" fmla="*/ 1503813 h 1218"/>
                  <a:gd name="T82" fmla="*/ 1775931 w 1428"/>
                  <a:gd name="T83" fmla="*/ 1604067 h 1218"/>
                  <a:gd name="T84" fmla="*/ 1911991 w 1428"/>
                  <a:gd name="T85" fmla="*/ 1518135 h 1218"/>
                  <a:gd name="T86" fmla="*/ 2008664 w 1428"/>
                  <a:gd name="T87" fmla="*/ 1425042 h 1218"/>
                  <a:gd name="T88" fmla="*/ 2073114 w 1428"/>
                  <a:gd name="T89" fmla="*/ 1482330 h 1218"/>
                  <a:gd name="T90" fmla="*/ 2159046 w 1428"/>
                  <a:gd name="T91" fmla="*/ 1593326 h 1218"/>
                  <a:gd name="T92" fmla="*/ 2266461 w 1428"/>
                  <a:gd name="T93" fmla="*/ 1489491 h 1218"/>
                  <a:gd name="T94" fmla="*/ 2427584 w 1428"/>
                  <a:gd name="T95" fmla="*/ 1353432 h 1218"/>
                  <a:gd name="T96" fmla="*/ 2527838 w 1428"/>
                  <a:gd name="T97" fmla="*/ 1274661 h 1218"/>
                  <a:gd name="T98" fmla="*/ 2481291 w 1428"/>
                  <a:gd name="T99" fmla="*/ 1149343 h 1218"/>
                  <a:gd name="T100" fmla="*/ 2377457 w 1428"/>
                  <a:gd name="T101" fmla="*/ 1127860 h 1218"/>
                  <a:gd name="T102" fmla="*/ 2284363 w 1428"/>
                  <a:gd name="T103" fmla="*/ 938093 h 1218"/>
                  <a:gd name="T104" fmla="*/ 2395359 w 1428"/>
                  <a:gd name="T105" fmla="*/ 916610 h 1218"/>
                  <a:gd name="T106" fmla="*/ 2323749 w 1428"/>
                  <a:gd name="T107" fmla="*/ 726843 h 1218"/>
                  <a:gd name="T108" fmla="*/ 2388198 w 1428"/>
                  <a:gd name="T109" fmla="*/ 658813 h 1218"/>
                  <a:gd name="T110" fmla="*/ 2481291 w 1428"/>
                  <a:gd name="T111" fmla="*/ 508432 h 1218"/>
                  <a:gd name="T112" fmla="*/ 2502774 w 1428"/>
                  <a:gd name="T113" fmla="*/ 332987 h 12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0" name="Freeform 10"/>
              <p:cNvSpPr/>
              <p:nvPr/>
            </p:nvSpPr>
            <p:spPr bwMode="auto">
              <a:xfrm>
                <a:off x="1958538" y="1528877"/>
                <a:ext cx="1632711" cy="1382076"/>
              </a:xfrm>
              <a:custGeom>
                <a:avLst/>
                <a:gdLst>
                  <a:gd name="T0" fmla="*/ 959576 w 912"/>
                  <a:gd name="T1" fmla="*/ 554979 h 772"/>
                  <a:gd name="T2" fmla="*/ 884385 w 912"/>
                  <a:gd name="T3" fmla="*/ 562140 h 772"/>
                  <a:gd name="T4" fmla="*/ 798453 w 912"/>
                  <a:gd name="T5" fmla="*/ 461886 h 772"/>
                  <a:gd name="T6" fmla="*/ 726843 w 912"/>
                  <a:gd name="T7" fmla="*/ 408178 h 772"/>
                  <a:gd name="T8" fmla="*/ 744745 w 912"/>
                  <a:gd name="T9" fmla="*/ 290021 h 772"/>
                  <a:gd name="T10" fmla="*/ 623008 w 912"/>
                  <a:gd name="T11" fmla="*/ 293602 h 772"/>
                  <a:gd name="T12" fmla="*/ 580042 w 912"/>
                  <a:gd name="T13" fmla="*/ 315085 h 772"/>
                  <a:gd name="T14" fmla="*/ 515593 w 912"/>
                  <a:gd name="T15" fmla="*/ 193347 h 772"/>
                  <a:gd name="T16" fmla="*/ 479788 w 912"/>
                  <a:gd name="T17" fmla="*/ 57288 h 772"/>
                  <a:gd name="T18" fmla="*/ 386695 w 912"/>
                  <a:gd name="T19" fmla="*/ 7161 h 772"/>
                  <a:gd name="T20" fmla="*/ 318665 w 912"/>
                  <a:gd name="T21" fmla="*/ 114576 h 772"/>
                  <a:gd name="T22" fmla="*/ 193347 w 912"/>
                  <a:gd name="T23" fmla="*/ 153962 h 772"/>
                  <a:gd name="T24" fmla="*/ 107415 w 912"/>
                  <a:gd name="T25" fmla="*/ 236314 h 772"/>
                  <a:gd name="T26" fmla="*/ 14322 w 912"/>
                  <a:gd name="T27" fmla="*/ 282860 h 772"/>
                  <a:gd name="T28" fmla="*/ 17903 w 912"/>
                  <a:gd name="T29" fmla="*/ 415339 h 772"/>
                  <a:gd name="T30" fmla="*/ 143220 w 912"/>
                  <a:gd name="T31" fmla="*/ 422500 h 772"/>
                  <a:gd name="T32" fmla="*/ 275699 w 912"/>
                  <a:gd name="T33" fmla="*/ 486949 h 772"/>
                  <a:gd name="T34" fmla="*/ 397436 w 912"/>
                  <a:gd name="T35" fmla="*/ 490530 h 772"/>
                  <a:gd name="T36" fmla="*/ 540656 w 912"/>
                  <a:gd name="T37" fmla="*/ 508432 h 772"/>
                  <a:gd name="T38" fmla="*/ 630169 w 912"/>
                  <a:gd name="T39" fmla="*/ 529915 h 772"/>
                  <a:gd name="T40" fmla="*/ 723262 w 912"/>
                  <a:gd name="T41" fmla="*/ 605106 h 772"/>
                  <a:gd name="T42" fmla="*/ 880805 w 912"/>
                  <a:gd name="T43" fmla="*/ 701780 h 772"/>
                  <a:gd name="T44" fmla="*/ 981059 w 912"/>
                  <a:gd name="T45" fmla="*/ 787712 h 772"/>
                  <a:gd name="T46" fmla="*/ 973898 w 912"/>
                  <a:gd name="T47" fmla="*/ 1031186 h 772"/>
                  <a:gd name="T48" fmla="*/ 895127 w 912"/>
                  <a:gd name="T49" fmla="*/ 1113538 h 772"/>
                  <a:gd name="T50" fmla="*/ 880805 w 912"/>
                  <a:gd name="T51" fmla="*/ 1174407 h 772"/>
                  <a:gd name="T52" fmla="*/ 809194 w 912"/>
                  <a:gd name="T53" fmla="*/ 1246017 h 772"/>
                  <a:gd name="T54" fmla="*/ 895127 w 912"/>
                  <a:gd name="T55" fmla="*/ 1263919 h 772"/>
                  <a:gd name="T56" fmla="*/ 930932 w 912"/>
                  <a:gd name="T57" fmla="*/ 1213792 h 772"/>
                  <a:gd name="T58" fmla="*/ 988220 w 912"/>
                  <a:gd name="T59" fmla="*/ 1152924 h 772"/>
                  <a:gd name="T60" fmla="*/ 1031186 w 912"/>
                  <a:gd name="T61" fmla="*/ 1188729 h 772"/>
                  <a:gd name="T62" fmla="*/ 1152923 w 912"/>
                  <a:gd name="T63" fmla="*/ 1235275 h 772"/>
                  <a:gd name="T64" fmla="*/ 1195889 w 912"/>
                  <a:gd name="T65" fmla="*/ 1299724 h 772"/>
                  <a:gd name="T66" fmla="*/ 1224533 w 912"/>
                  <a:gd name="T67" fmla="*/ 1364173 h 772"/>
                  <a:gd name="T68" fmla="*/ 1310465 w 912"/>
                  <a:gd name="T69" fmla="*/ 1328368 h 772"/>
                  <a:gd name="T70" fmla="*/ 1317626 w 912"/>
                  <a:gd name="T71" fmla="*/ 1253178 h 772"/>
                  <a:gd name="T72" fmla="*/ 1389237 w 912"/>
                  <a:gd name="T73" fmla="*/ 1188729 h 772"/>
                  <a:gd name="T74" fmla="*/ 1417881 w 912"/>
                  <a:gd name="T75" fmla="*/ 1041928 h 772"/>
                  <a:gd name="T76" fmla="*/ 1503813 w 912"/>
                  <a:gd name="T77" fmla="*/ 1066991 h 772"/>
                  <a:gd name="T78" fmla="*/ 1539618 w 912"/>
                  <a:gd name="T79" fmla="*/ 1006123 h 772"/>
                  <a:gd name="T80" fmla="*/ 1618389 w 912"/>
                  <a:gd name="T81" fmla="*/ 959576 h 772"/>
                  <a:gd name="T82" fmla="*/ 1621969 w 912"/>
                  <a:gd name="T83" fmla="*/ 873644 h 772"/>
                  <a:gd name="T84" fmla="*/ 1503813 w 912"/>
                  <a:gd name="T85" fmla="*/ 812775 h 772"/>
                  <a:gd name="T86" fmla="*/ 1410720 w 912"/>
                  <a:gd name="T87" fmla="*/ 852161 h 772"/>
                  <a:gd name="T88" fmla="*/ 1460847 w 912"/>
                  <a:gd name="T89" fmla="*/ 913029 h 772"/>
                  <a:gd name="T90" fmla="*/ 1428622 w 912"/>
                  <a:gd name="T91" fmla="*/ 981059 h 772"/>
                  <a:gd name="T92" fmla="*/ 1396398 w 912"/>
                  <a:gd name="T93" fmla="*/ 988220 h 772"/>
                  <a:gd name="T94" fmla="*/ 1357012 w 912"/>
                  <a:gd name="T95" fmla="*/ 1031186 h 772"/>
                  <a:gd name="T96" fmla="*/ 1303304 w 912"/>
                  <a:gd name="T97" fmla="*/ 977479 h 772"/>
                  <a:gd name="T98" fmla="*/ 1274660 w 912"/>
                  <a:gd name="T99" fmla="*/ 916610 h 772"/>
                  <a:gd name="T100" fmla="*/ 1249597 w 912"/>
                  <a:gd name="T101" fmla="*/ 794873 h 772"/>
                  <a:gd name="T102" fmla="*/ 1152923 w 912"/>
                  <a:gd name="T103" fmla="*/ 734004 h 772"/>
                  <a:gd name="T104" fmla="*/ 1081313 w 912"/>
                  <a:gd name="T105" fmla="*/ 687457 h 772"/>
                  <a:gd name="T106" fmla="*/ 1084893 w 912"/>
                  <a:gd name="T107" fmla="*/ 580042 h 772"/>
                  <a:gd name="T108" fmla="*/ 1145762 w 912"/>
                  <a:gd name="T109" fmla="*/ 454724 h 772"/>
                  <a:gd name="T110" fmla="*/ 1056249 w 912"/>
                  <a:gd name="T111" fmla="*/ 512013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1" name="Freeform 11"/>
              <p:cNvSpPr/>
              <p:nvPr/>
            </p:nvSpPr>
            <p:spPr bwMode="auto">
              <a:xfrm>
                <a:off x="3118622" y="2008665"/>
                <a:ext cx="329407" cy="544237"/>
              </a:xfrm>
              <a:custGeom>
                <a:avLst/>
                <a:gdLst>
                  <a:gd name="T0" fmla="*/ 164704 w 184"/>
                  <a:gd name="T1" fmla="*/ 103835 h 304"/>
                  <a:gd name="T2" fmla="*/ 164704 w 184"/>
                  <a:gd name="T3" fmla="*/ 153962 h 304"/>
                  <a:gd name="T4" fmla="*/ 150381 w 184"/>
                  <a:gd name="T5" fmla="*/ 193347 h 304"/>
                  <a:gd name="T6" fmla="*/ 146801 w 184"/>
                  <a:gd name="T7" fmla="*/ 207669 h 304"/>
                  <a:gd name="T8" fmla="*/ 136059 w 184"/>
                  <a:gd name="T9" fmla="*/ 218411 h 304"/>
                  <a:gd name="T10" fmla="*/ 132479 w 184"/>
                  <a:gd name="T11" fmla="*/ 221991 h 304"/>
                  <a:gd name="T12" fmla="*/ 96674 w 184"/>
                  <a:gd name="T13" fmla="*/ 214830 h 304"/>
                  <a:gd name="T14" fmla="*/ 21483 w 184"/>
                  <a:gd name="T15" fmla="*/ 239894 h 304"/>
                  <a:gd name="T16" fmla="*/ 14322 w 184"/>
                  <a:gd name="T17" fmla="*/ 250635 h 304"/>
                  <a:gd name="T18" fmla="*/ 68030 w 184"/>
                  <a:gd name="T19" fmla="*/ 257796 h 304"/>
                  <a:gd name="T20" fmla="*/ 85932 w 184"/>
                  <a:gd name="T21" fmla="*/ 290021 h 304"/>
                  <a:gd name="T22" fmla="*/ 107415 w 184"/>
                  <a:gd name="T23" fmla="*/ 311504 h 304"/>
                  <a:gd name="T24" fmla="*/ 107415 w 184"/>
                  <a:gd name="T25" fmla="*/ 368792 h 304"/>
                  <a:gd name="T26" fmla="*/ 128898 w 184"/>
                  <a:gd name="T27" fmla="*/ 386695 h 304"/>
                  <a:gd name="T28" fmla="*/ 136059 w 184"/>
                  <a:gd name="T29" fmla="*/ 429661 h 304"/>
                  <a:gd name="T30" fmla="*/ 125318 w 184"/>
                  <a:gd name="T31" fmla="*/ 458305 h 304"/>
                  <a:gd name="T32" fmla="*/ 146801 w 184"/>
                  <a:gd name="T33" fmla="*/ 483368 h 304"/>
                  <a:gd name="T34" fmla="*/ 179026 w 184"/>
                  <a:gd name="T35" fmla="*/ 501271 h 304"/>
                  <a:gd name="T36" fmla="*/ 204089 w 184"/>
                  <a:gd name="T37" fmla="*/ 533495 h 304"/>
                  <a:gd name="T38" fmla="*/ 221992 w 184"/>
                  <a:gd name="T39" fmla="*/ 544237 h 304"/>
                  <a:gd name="T40" fmla="*/ 218411 w 184"/>
                  <a:gd name="T41" fmla="*/ 504851 h 304"/>
                  <a:gd name="T42" fmla="*/ 225572 w 184"/>
                  <a:gd name="T43" fmla="*/ 490529 h 304"/>
                  <a:gd name="T44" fmla="*/ 250636 w 184"/>
                  <a:gd name="T45" fmla="*/ 479788 h 304"/>
                  <a:gd name="T46" fmla="*/ 257797 w 184"/>
                  <a:gd name="T47" fmla="*/ 479788 h 304"/>
                  <a:gd name="T48" fmla="*/ 279280 w 184"/>
                  <a:gd name="T49" fmla="*/ 476207 h 304"/>
                  <a:gd name="T50" fmla="*/ 282860 w 184"/>
                  <a:gd name="T51" fmla="*/ 436822 h 304"/>
                  <a:gd name="T52" fmla="*/ 264958 w 184"/>
                  <a:gd name="T53" fmla="*/ 415339 h 304"/>
                  <a:gd name="T54" fmla="*/ 247055 w 184"/>
                  <a:gd name="T55" fmla="*/ 415339 h 304"/>
                  <a:gd name="T56" fmla="*/ 236314 w 184"/>
                  <a:gd name="T57" fmla="*/ 375953 h 304"/>
                  <a:gd name="T58" fmla="*/ 243475 w 184"/>
                  <a:gd name="T59" fmla="*/ 300763 h 304"/>
                  <a:gd name="T60" fmla="*/ 293602 w 184"/>
                  <a:gd name="T61" fmla="*/ 286441 h 304"/>
                  <a:gd name="T62" fmla="*/ 329407 w 184"/>
                  <a:gd name="T63" fmla="*/ 193347 h 304"/>
                  <a:gd name="T64" fmla="*/ 311504 w 184"/>
                  <a:gd name="T65" fmla="*/ 171864 h 304"/>
                  <a:gd name="T66" fmla="*/ 297182 w 184"/>
                  <a:gd name="T67" fmla="*/ 171864 h 304"/>
                  <a:gd name="T68" fmla="*/ 272119 w 184"/>
                  <a:gd name="T69" fmla="*/ 171864 h 304"/>
                  <a:gd name="T70" fmla="*/ 254216 w 184"/>
                  <a:gd name="T71" fmla="*/ 150381 h 304"/>
                  <a:gd name="T72" fmla="*/ 261377 w 184"/>
                  <a:gd name="T73" fmla="*/ 93093 h 304"/>
                  <a:gd name="T74" fmla="*/ 268538 w 184"/>
                  <a:gd name="T75" fmla="*/ 75191 h 304"/>
                  <a:gd name="T76" fmla="*/ 279280 w 184"/>
                  <a:gd name="T77" fmla="*/ 57288 h 304"/>
                  <a:gd name="T78" fmla="*/ 257797 w 184"/>
                  <a:gd name="T79" fmla="*/ 14322 h 304"/>
                  <a:gd name="T80" fmla="*/ 193348 w 184"/>
                  <a:gd name="T81" fmla="*/ 32225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endParaRPr lang="zh-CN" altLang="en-US" sz="1035"/>
              </a:p>
            </p:txBody>
          </p:sp>
          <p:sp>
            <p:nvSpPr>
              <p:cNvPr id="62" name="Freeform 12"/>
              <p:cNvSpPr/>
              <p:nvPr/>
            </p:nvSpPr>
            <p:spPr bwMode="auto">
              <a:xfrm>
                <a:off x="0" y="576462"/>
                <a:ext cx="2334491" cy="1765190"/>
              </a:xfrm>
              <a:custGeom>
                <a:avLst/>
                <a:gdLst>
                  <a:gd name="T0" fmla="*/ 2259300 w 1304"/>
                  <a:gd name="T1" fmla="*/ 794873 h 986"/>
                  <a:gd name="T2" fmla="*/ 2187690 w 1304"/>
                  <a:gd name="T3" fmla="*/ 730423 h 986"/>
                  <a:gd name="T4" fmla="*/ 2151885 w 1304"/>
                  <a:gd name="T5" fmla="*/ 676716 h 986"/>
                  <a:gd name="T6" fmla="*/ 2040889 w 1304"/>
                  <a:gd name="T7" fmla="*/ 608686 h 986"/>
                  <a:gd name="T8" fmla="*/ 1847542 w 1304"/>
                  <a:gd name="T9" fmla="*/ 572881 h 986"/>
                  <a:gd name="T10" fmla="*/ 1869025 w 1304"/>
                  <a:gd name="T11" fmla="*/ 440402 h 986"/>
                  <a:gd name="T12" fmla="*/ 1833220 w 1304"/>
                  <a:gd name="T13" fmla="*/ 200508 h 986"/>
                  <a:gd name="T14" fmla="*/ 1747288 w 1304"/>
                  <a:gd name="T15" fmla="*/ 161123 h 986"/>
                  <a:gd name="T16" fmla="*/ 1707902 w 1304"/>
                  <a:gd name="T17" fmla="*/ 107415 h 986"/>
                  <a:gd name="T18" fmla="*/ 1661356 w 1304"/>
                  <a:gd name="T19" fmla="*/ 0 h 986"/>
                  <a:gd name="T20" fmla="*/ 1568262 w 1304"/>
                  <a:gd name="T21" fmla="*/ 64449 h 986"/>
                  <a:gd name="T22" fmla="*/ 1460847 w 1304"/>
                  <a:gd name="T23" fmla="*/ 118157 h 986"/>
                  <a:gd name="T24" fmla="*/ 1428623 w 1304"/>
                  <a:gd name="T25" fmla="*/ 232733 h 986"/>
                  <a:gd name="T26" fmla="*/ 1360593 w 1304"/>
                  <a:gd name="T27" fmla="*/ 261377 h 986"/>
                  <a:gd name="T28" fmla="*/ 1206631 w 1304"/>
                  <a:gd name="T29" fmla="*/ 186186 h 986"/>
                  <a:gd name="T30" fmla="*/ 1092055 w 1304"/>
                  <a:gd name="T31" fmla="*/ 415339 h 986"/>
                  <a:gd name="T32" fmla="*/ 1031186 w 1304"/>
                  <a:gd name="T33" fmla="*/ 404597 h 986"/>
                  <a:gd name="T34" fmla="*/ 884385 w 1304"/>
                  <a:gd name="T35" fmla="*/ 386695 h 986"/>
                  <a:gd name="T36" fmla="*/ 884385 w 1304"/>
                  <a:gd name="T37" fmla="*/ 458305 h 986"/>
                  <a:gd name="T38" fmla="*/ 845000 w 1304"/>
                  <a:gd name="T39" fmla="*/ 694618 h 986"/>
                  <a:gd name="T40" fmla="*/ 830678 w 1304"/>
                  <a:gd name="T41" fmla="*/ 698199 h 986"/>
                  <a:gd name="T42" fmla="*/ 809195 w 1304"/>
                  <a:gd name="T43" fmla="*/ 701779 h 986"/>
                  <a:gd name="T44" fmla="*/ 737585 w 1304"/>
                  <a:gd name="T45" fmla="*/ 794873 h 986"/>
                  <a:gd name="T46" fmla="*/ 590784 w 1304"/>
                  <a:gd name="T47" fmla="*/ 837839 h 986"/>
                  <a:gd name="T48" fmla="*/ 443983 w 1304"/>
                  <a:gd name="T49" fmla="*/ 841419 h 986"/>
                  <a:gd name="T50" fmla="*/ 329407 w 1304"/>
                  <a:gd name="T51" fmla="*/ 905868 h 986"/>
                  <a:gd name="T52" fmla="*/ 189767 w 1304"/>
                  <a:gd name="T53" fmla="*/ 884385 h 986"/>
                  <a:gd name="T54" fmla="*/ 107415 w 1304"/>
                  <a:gd name="T55" fmla="*/ 862902 h 986"/>
                  <a:gd name="T56" fmla="*/ 17903 w 1304"/>
                  <a:gd name="T57" fmla="*/ 945254 h 986"/>
                  <a:gd name="T58" fmla="*/ 25064 w 1304"/>
                  <a:gd name="T59" fmla="*/ 1006122 h 986"/>
                  <a:gd name="T60" fmla="*/ 25064 w 1304"/>
                  <a:gd name="T61" fmla="*/ 1070572 h 986"/>
                  <a:gd name="T62" fmla="*/ 103835 w 1304"/>
                  <a:gd name="T63" fmla="*/ 1167245 h 986"/>
                  <a:gd name="T64" fmla="*/ 10742 w 1304"/>
                  <a:gd name="T65" fmla="*/ 1281822 h 986"/>
                  <a:gd name="T66" fmla="*/ 75191 w 1304"/>
                  <a:gd name="T67" fmla="*/ 1314046 h 986"/>
                  <a:gd name="T68" fmla="*/ 132479 w 1304"/>
                  <a:gd name="T69" fmla="*/ 1417881 h 986"/>
                  <a:gd name="T70" fmla="*/ 179025 w 1304"/>
                  <a:gd name="T71" fmla="*/ 1525296 h 986"/>
                  <a:gd name="T72" fmla="*/ 311504 w 1304"/>
                  <a:gd name="T73" fmla="*/ 1589745 h 986"/>
                  <a:gd name="T74" fmla="*/ 368792 w 1304"/>
                  <a:gd name="T75" fmla="*/ 1758029 h 986"/>
                  <a:gd name="T76" fmla="*/ 465466 w 1304"/>
                  <a:gd name="T77" fmla="*/ 1761609 h 986"/>
                  <a:gd name="T78" fmla="*/ 490530 w 1304"/>
                  <a:gd name="T79" fmla="*/ 1704321 h 986"/>
                  <a:gd name="T80" fmla="*/ 533496 w 1304"/>
                  <a:gd name="T81" fmla="*/ 1657775 h 986"/>
                  <a:gd name="T82" fmla="*/ 683877 w 1304"/>
                  <a:gd name="T83" fmla="*/ 1693580 h 986"/>
                  <a:gd name="T84" fmla="*/ 809195 w 1304"/>
                  <a:gd name="T85" fmla="*/ 1654194 h 986"/>
                  <a:gd name="T86" fmla="*/ 873644 w 1304"/>
                  <a:gd name="T87" fmla="*/ 1718643 h 986"/>
                  <a:gd name="T88" fmla="*/ 988220 w 1304"/>
                  <a:gd name="T89" fmla="*/ 1725804 h 986"/>
                  <a:gd name="T90" fmla="*/ 1192309 w 1304"/>
                  <a:gd name="T91" fmla="*/ 1689999 h 986"/>
                  <a:gd name="T92" fmla="*/ 1349851 w 1304"/>
                  <a:gd name="T93" fmla="*/ 1661355 h 986"/>
                  <a:gd name="T94" fmla="*/ 1489491 w 1304"/>
                  <a:gd name="T95" fmla="*/ 1697160 h 986"/>
                  <a:gd name="T96" fmla="*/ 1625550 w 1304"/>
                  <a:gd name="T97" fmla="*/ 1747287 h 986"/>
                  <a:gd name="T98" fmla="*/ 1682839 w 1304"/>
                  <a:gd name="T99" fmla="*/ 1682838 h 986"/>
                  <a:gd name="T100" fmla="*/ 1707902 w 1304"/>
                  <a:gd name="T101" fmla="*/ 1647033 h 986"/>
                  <a:gd name="T102" fmla="*/ 1700741 w 1304"/>
                  <a:gd name="T103" fmla="*/ 1582584 h 986"/>
                  <a:gd name="T104" fmla="*/ 1650614 w 1304"/>
                  <a:gd name="T105" fmla="*/ 1532457 h 986"/>
                  <a:gd name="T106" fmla="*/ 1672097 w 1304"/>
                  <a:gd name="T107" fmla="*/ 1439364 h 986"/>
                  <a:gd name="T108" fmla="*/ 1797415 w 1304"/>
                  <a:gd name="T109" fmla="*/ 1421461 h 986"/>
                  <a:gd name="T110" fmla="*/ 1951377 w 1304"/>
                  <a:gd name="T111" fmla="*/ 1382076 h 986"/>
                  <a:gd name="T112" fmla="*/ 1944216 w 1304"/>
                  <a:gd name="T113" fmla="*/ 1339110 h 986"/>
                  <a:gd name="T114" fmla="*/ 1944216 w 1304"/>
                  <a:gd name="T115" fmla="*/ 1256758 h 986"/>
                  <a:gd name="T116" fmla="*/ 2015826 w 1304"/>
                  <a:gd name="T117" fmla="*/ 1210211 h 986"/>
                  <a:gd name="T118" fmla="*/ 2123241 w 1304"/>
                  <a:gd name="T119" fmla="*/ 1099216 h 986"/>
                  <a:gd name="T120" fmla="*/ 2173368 w 1304"/>
                  <a:gd name="T121" fmla="*/ 1066991 h 986"/>
                  <a:gd name="T122" fmla="*/ 2320169 w 1304"/>
                  <a:gd name="T123" fmla="*/ 1038347 h 986"/>
                  <a:gd name="T124" fmla="*/ 2330910 w 1304"/>
                  <a:gd name="T125" fmla="*/ 948834 h 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3" name="Freeform 13"/>
              <p:cNvSpPr/>
              <p:nvPr/>
            </p:nvSpPr>
            <p:spPr bwMode="auto">
              <a:xfrm>
                <a:off x="1514555" y="1962118"/>
                <a:ext cx="1453686" cy="1041928"/>
              </a:xfrm>
              <a:custGeom>
                <a:avLst/>
                <a:gdLst>
                  <a:gd name="T0" fmla="*/ 859322 w 812"/>
                  <a:gd name="T1" fmla="*/ 103835 h 582"/>
                  <a:gd name="T2" fmla="*/ 823517 w 812"/>
                  <a:gd name="T3" fmla="*/ 146801 h 582"/>
                  <a:gd name="T4" fmla="*/ 708940 w 812"/>
                  <a:gd name="T5" fmla="*/ 68030 h 582"/>
                  <a:gd name="T6" fmla="*/ 615847 w 812"/>
                  <a:gd name="T7" fmla="*/ 17903 h 582"/>
                  <a:gd name="T8" fmla="*/ 515593 w 812"/>
                  <a:gd name="T9" fmla="*/ 7161 h 582"/>
                  <a:gd name="T10" fmla="*/ 443983 w 812"/>
                  <a:gd name="T11" fmla="*/ 10742 h 582"/>
                  <a:gd name="T12" fmla="*/ 354470 w 812"/>
                  <a:gd name="T13" fmla="*/ 32225 h 582"/>
                  <a:gd name="T14" fmla="*/ 282860 w 812"/>
                  <a:gd name="T15" fmla="*/ 50127 h 582"/>
                  <a:gd name="T16" fmla="*/ 164703 w 812"/>
                  <a:gd name="T17" fmla="*/ 68030 h 582"/>
                  <a:gd name="T18" fmla="*/ 150381 w 812"/>
                  <a:gd name="T19" fmla="*/ 139640 h 582"/>
                  <a:gd name="T20" fmla="*/ 214830 w 812"/>
                  <a:gd name="T21" fmla="*/ 204089 h 582"/>
                  <a:gd name="T22" fmla="*/ 229152 w 812"/>
                  <a:gd name="T23" fmla="*/ 254216 h 582"/>
                  <a:gd name="T24" fmla="*/ 200508 w 812"/>
                  <a:gd name="T25" fmla="*/ 350890 h 582"/>
                  <a:gd name="T26" fmla="*/ 189767 w 812"/>
                  <a:gd name="T27" fmla="*/ 383114 h 582"/>
                  <a:gd name="T28" fmla="*/ 107415 w 812"/>
                  <a:gd name="T29" fmla="*/ 375953 h 582"/>
                  <a:gd name="T30" fmla="*/ 39386 w 812"/>
                  <a:gd name="T31" fmla="*/ 361631 h 582"/>
                  <a:gd name="T32" fmla="*/ 14322 w 812"/>
                  <a:gd name="T33" fmla="*/ 447564 h 582"/>
                  <a:gd name="T34" fmla="*/ 7161 w 812"/>
                  <a:gd name="T35" fmla="*/ 486949 h 582"/>
                  <a:gd name="T36" fmla="*/ 32225 w 812"/>
                  <a:gd name="T37" fmla="*/ 554979 h 582"/>
                  <a:gd name="T38" fmla="*/ 0 w 812"/>
                  <a:gd name="T39" fmla="*/ 648072 h 582"/>
                  <a:gd name="T40" fmla="*/ 46547 w 812"/>
                  <a:gd name="T41" fmla="*/ 726843 h 582"/>
                  <a:gd name="T42" fmla="*/ 121737 w 812"/>
                  <a:gd name="T43" fmla="*/ 755487 h 582"/>
                  <a:gd name="T44" fmla="*/ 164703 w 812"/>
                  <a:gd name="T45" fmla="*/ 759068 h 582"/>
                  <a:gd name="T46" fmla="*/ 193347 w 812"/>
                  <a:gd name="T47" fmla="*/ 802034 h 582"/>
                  <a:gd name="T48" fmla="*/ 236313 w 812"/>
                  <a:gd name="T49" fmla="*/ 823517 h 582"/>
                  <a:gd name="T50" fmla="*/ 290021 w 812"/>
                  <a:gd name="T51" fmla="*/ 848581 h 582"/>
                  <a:gd name="T52" fmla="*/ 415339 w 812"/>
                  <a:gd name="T53" fmla="*/ 891547 h 582"/>
                  <a:gd name="T54" fmla="*/ 544237 w 812"/>
                  <a:gd name="T55" fmla="*/ 884386 h 582"/>
                  <a:gd name="T56" fmla="*/ 594364 w 812"/>
                  <a:gd name="T57" fmla="*/ 952415 h 582"/>
                  <a:gd name="T58" fmla="*/ 623008 w 812"/>
                  <a:gd name="T59" fmla="*/ 991801 h 582"/>
                  <a:gd name="T60" fmla="*/ 651652 w 812"/>
                  <a:gd name="T61" fmla="*/ 1034767 h 582"/>
                  <a:gd name="T62" fmla="*/ 698199 w 812"/>
                  <a:gd name="T63" fmla="*/ 1016864 h 582"/>
                  <a:gd name="T64" fmla="*/ 766229 w 812"/>
                  <a:gd name="T65" fmla="*/ 1027606 h 582"/>
                  <a:gd name="T66" fmla="*/ 816356 w 812"/>
                  <a:gd name="T67" fmla="*/ 977479 h 582"/>
                  <a:gd name="T68" fmla="*/ 852161 w 812"/>
                  <a:gd name="T69" fmla="*/ 880805 h 582"/>
                  <a:gd name="T70" fmla="*/ 852161 w 812"/>
                  <a:gd name="T71" fmla="*/ 784131 h 582"/>
                  <a:gd name="T72" fmla="*/ 859322 w 812"/>
                  <a:gd name="T73" fmla="*/ 748326 h 582"/>
                  <a:gd name="T74" fmla="*/ 920190 w 812"/>
                  <a:gd name="T75" fmla="*/ 734004 h 582"/>
                  <a:gd name="T76" fmla="*/ 995381 w 812"/>
                  <a:gd name="T77" fmla="*/ 766229 h 582"/>
                  <a:gd name="T78" fmla="*/ 1016864 w 812"/>
                  <a:gd name="T79" fmla="*/ 827097 h 582"/>
                  <a:gd name="T80" fmla="*/ 1045508 w 812"/>
                  <a:gd name="T81" fmla="*/ 855742 h 582"/>
                  <a:gd name="T82" fmla="*/ 1092055 w 812"/>
                  <a:gd name="T83" fmla="*/ 905869 h 582"/>
                  <a:gd name="T84" fmla="*/ 1167245 w 812"/>
                  <a:gd name="T85" fmla="*/ 927352 h 582"/>
                  <a:gd name="T86" fmla="*/ 1188728 w 812"/>
                  <a:gd name="T87" fmla="*/ 927352 h 582"/>
                  <a:gd name="T88" fmla="*/ 1253178 w 812"/>
                  <a:gd name="T89" fmla="*/ 909449 h 582"/>
                  <a:gd name="T90" fmla="*/ 1249597 w 812"/>
                  <a:gd name="T91" fmla="*/ 859322 h 582"/>
                  <a:gd name="T92" fmla="*/ 1292563 w 812"/>
                  <a:gd name="T93" fmla="*/ 845000 h 582"/>
                  <a:gd name="T94" fmla="*/ 1231695 w 812"/>
                  <a:gd name="T95" fmla="*/ 762648 h 582"/>
                  <a:gd name="T96" fmla="*/ 1331949 w 812"/>
                  <a:gd name="T97" fmla="*/ 708941 h 582"/>
                  <a:gd name="T98" fmla="*/ 1306885 w 812"/>
                  <a:gd name="T99" fmla="*/ 676716 h 582"/>
                  <a:gd name="T100" fmla="*/ 1346271 w 812"/>
                  <a:gd name="T101" fmla="*/ 626589 h 582"/>
                  <a:gd name="T102" fmla="*/ 1425042 w 812"/>
                  <a:gd name="T103" fmla="*/ 554979 h 582"/>
                  <a:gd name="T104" fmla="*/ 1432203 w 812"/>
                  <a:gd name="T105" fmla="*/ 454725 h 582"/>
                  <a:gd name="T106" fmla="*/ 1392817 w 812"/>
                  <a:gd name="T107" fmla="*/ 325826 h 582"/>
                  <a:gd name="T108" fmla="*/ 1317627 w 812"/>
                  <a:gd name="T109" fmla="*/ 282860 h 582"/>
                  <a:gd name="T110" fmla="*/ 1203050 w 812"/>
                  <a:gd name="T111" fmla="*/ 179025 h 582"/>
                  <a:gd name="T112" fmla="*/ 1177987 w 812"/>
                  <a:gd name="T113" fmla="*/ 189767 h 582"/>
                  <a:gd name="T114" fmla="*/ 1102796 w 812"/>
                  <a:gd name="T115" fmla="*/ 139640 h 582"/>
                  <a:gd name="T116" fmla="*/ 1045508 w 812"/>
                  <a:gd name="T117" fmla="*/ 93093 h 582"/>
                  <a:gd name="T118" fmla="*/ 988220 w 812"/>
                  <a:gd name="T119" fmla="*/ 89513 h 582"/>
                  <a:gd name="T120" fmla="*/ 866483 w 812"/>
                  <a:gd name="T121" fmla="*/ 53708 h 5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4" name="Freeform 14"/>
              <p:cNvSpPr/>
              <p:nvPr/>
            </p:nvSpPr>
            <p:spPr bwMode="auto">
              <a:xfrm>
                <a:off x="2348813" y="2692542"/>
                <a:ext cx="1256758" cy="1102796"/>
              </a:xfrm>
              <a:custGeom>
                <a:avLst/>
                <a:gdLst>
                  <a:gd name="T0" fmla="*/ 35805 w 702"/>
                  <a:gd name="T1" fmla="*/ 50127 h 616"/>
                  <a:gd name="T2" fmla="*/ 39386 w 702"/>
                  <a:gd name="T3" fmla="*/ 161123 h 616"/>
                  <a:gd name="T4" fmla="*/ 68030 w 702"/>
                  <a:gd name="T5" fmla="*/ 243474 h 616"/>
                  <a:gd name="T6" fmla="*/ 125318 w 702"/>
                  <a:gd name="T7" fmla="*/ 347309 h 616"/>
                  <a:gd name="T8" fmla="*/ 132479 w 702"/>
                  <a:gd name="T9" fmla="*/ 436822 h 616"/>
                  <a:gd name="T10" fmla="*/ 164703 w 702"/>
                  <a:gd name="T11" fmla="*/ 540656 h 616"/>
                  <a:gd name="T12" fmla="*/ 175445 w 702"/>
                  <a:gd name="T13" fmla="*/ 619428 h 616"/>
                  <a:gd name="T14" fmla="*/ 161123 w 702"/>
                  <a:gd name="T15" fmla="*/ 691038 h 616"/>
                  <a:gd name="T16" fmla="*/ 161123 w 702"/>
                  <a:gd name="T17" fmla="*/ 776970 h 616"/>
                  <a:gd name="T18" fmla="*/ 189767 w 702"/>
                  <a:gd name="T19" fmla="*/ 827097 h 616"/>
                  <a:gd name="T20" fmla="*/ 211250 w 702"/>
                  <a:gd name="T21" fmla="*/ 805614 h 616"/>
                  <a:gd name="T22" fmla="*/ 221991 w 702"/>
                  <a:gd name="T23" fmla="*/ 762648 h 616"/>
                  <a:gd name="T24" fmla="*/ 261377 w 702"/>
                  <a:gd name="T25" fmla="*/ 751906 h 616"/>
                  <a:gd name="T26" fmla="*/ 304343 w 702"/>
                  <a:gd name="T27" fmla="*/ 848580 h 616"/>
                  <a:gd name="T28" fmla="*/ 358051 w 702"/>
                  <a:gd name="T29" fmla="*/ 841419 h 616"/>
                  <a:gd name="T30" fmla="*/ 426080 w 702"/>
                  <a:gd name="T31" fmla="*/ 995381 h 616"/>
                  <a:gd name="T32" fmla="*/ 454724 w 702"/>
                  <a:gd name="T33" fmla="*/ 1052669 h 616"/>
                  <a:gd name="T34" fmla="*/ 469046 w 702"/>
                  <a:gd name="T35" fmla="*/ 1070571 h 616"/>
                  <a:gd name="T36" fmla="*/ 497690 w 702"/>
                  <a:gd name="T37" fmla="*/ 1077732 h 616"/>
                  <a:gd name="T38" fmla="*/ 587203 w 702"/>
                  <a:gd name="T39" fmla="*/ 1052669 h 616"/>
                  <a:gd name="T40" fmla="*/ 587203 w 702"/>
                  <a:gd name="T41" fmla="*/ 959576 h 616"/>
                  <a:gd name="T42" fmla="*/ 623008 w 702"/>
                  <a:gd name="T43" fmla="*/ 913029 h 616"/>
                  <a:gd name="T44" fmla="*/ 698199 w 702"/>
                  <a:gd name="T45" fmla="*/ 805614 h 616"/>
                  <a:gd name="T46" fmla="*/ 766229 w 702"/>
                  <a:gd name="T47" fmla="*/ 751906 h 616"/>
                  <a:gd name="T48" fmla="*/ 802034 w 702"/>
                  <a:gd name="T49" fmla="*/ 859322 h 616"/>
                  <a:gd name="T50" fmla="*/ 855741 w 702"/>
                  <a:gd name="T51" fmla="*/ 834258 h 616"/>
                  <a:gd name="T52" fmla="*/ 891546 w 702"/>
                  <a:gd name="T53" fmla="*/ 884385 h 616"/>
                  <a:gd name="T54" fmla="*/ 991800 w 702"/>
                  <a:gd name="T55" fmla="*/ 862902 h 616"/>
                  <a:gd name="T56" fmla="*/ 902288 w 702"/>
                  <a:gd name="T57" fmla="*/ 776970 h 616"/>
                  <a:gd name="T58" fmla="*/ 955995 w 702"/>
                  <a:gd name="T59" fmla="*/ 744745 h 616"/>
                  <a:gd name="T60" fmla="*/ 952415 w 702"/>
                  <a:gd name="T61" fmla="*/ 708940 h 616"/>
                  <a:gd name="T62" fmla="*/ 934512 w 702"/>
                  <a:gd name="T63" fmla="*/ 562140 h 616"/>
                  <a:gd name="T64" fmla="*/ 1088474 w 702"/>
                  <a:gd name="T65" fmla="*/ 512012 h 616"/>
                  <a:gd name="T66" fmla="*/ 1188728 w 702"/>
                  <a:gd name="T67" fmla="*/ 401017 h 616"/>
                  <a:gd name="T68" fmla="*/ 1228114 w 702"/>
                  <a:gd name="T69" fmla="*/ 311504 h 616"/>
                  <a:gd name="T70" fmla="*/ 1224533 w 702"/>
                  <a:gd name="T71" fmla="*/ 279280 h 616"/>
                  <a:gd name="T72" fmla="*/ 1127860 w 702"/>
                  <a:gd name="T73" fmla="*/ 247055 h 616"/>
                  <a:gd name="T74" fmla="*/ 1095635 w 702"/>
                  <a:gd name="T75" fmla="*/ 261377 h 616"/>
                  <a:gd name="T76" fmla="*/ 1070572 w 702"/>
                  <a:gd name="T77" fmla="*/ 225572 h 616"/>
                  <a:gd name="T78" fmla="*/ 1031186 w 702"/>
                  <a:gd name="T79" fmla="*/ 221991 h 616"/>
                  <a:gd name="T80" fmla="*/ 938093 w 702"/>
                  <a:gd name="T81" fmla="*/ 204089 h 616"/>
                  <a:gd name="T82" fmla="*/ 873644 w 702"/>
                  <a:gd name="T83" fmla="*/ 236313 h 616"/>
                  <a:gd name="T84" fmla="*/ 784131 w 702"/>
                  <a:gd name="T85" fmla="*/ 196928 h 616"/>
                  <a:gd name="T86" fmla="*/ 744745 w 702"/>
                  <a:gd name="T87" fmla="*/ 103835 h 616"/>
                  <a:gd name="T88" fmla="*/ 626589 w 702"/>
                  <a:gd name="T89" fmla="*/ 32225 h 616"/>
                  <a:gd name="T90" fmla="*/ 554979 w 702"/>
                  <a:gd name="T91" fmla="*/ 53708 h 616"/>
                  <a:gd name="T92" fmla="*/ 569301 w 702"/>
                  <a:gd name="T93" fmla="*/ 110996 h 616"/>
                  <a:gd name="T94" fmla="*/ 501271 w 702"/>
                  <a:gd name="T95" fmla="*/ 118157 h 616"/>
                  <a:gd name="T96" fmla="*/ 469046 w 702"/>
                  <a:gd name="T97" fmla="*/ 153962 h 616"/>
                  <a:gd name="T98" fmla="*/ 440402 w 702"/>
                  <a:gd name="T99" fmla="*/ 186186 h 616"/>
                  <a:gd name="T100" fmla="*/ 372373 w 702"/>
                  <a:gd name="T101" fmla="*/ 211250 h 616"/>
                  <a:gd name="T102" fmla="*/ 286441 w 702"/>
                  <a:gd name="T103" fmla="*/ 196928 h 616"/>
                  <a:gd name="T104" fmla="*/ 236313 w 702"/>
                  <a:gd name="T105" fmla="*/ 193347 h 616"/>
                  <a:gd name="T106" fmla="*/ 189767 w 702"/>
                  <a:gd name="T107" fmla="*/ 118157 h 616"/>
                  <a:gd name="T108" fmla="*/ 153962 w 702"/>
                  <a:gd name="T109" fmla="*/ 82352 h 616"/>
                  <a:gd name="T110" fmla="*/ 118157 w 702"/>
                  <a:gd name="T111" fmla="*/ 25064 h 6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5" name="Freeform 15"/>
              <p:cNvSpPr/>
              <p:nvPr/>
            </p:nvSpPr>
            <p:spPr bwMode="auto">
              <a:xfrm>
                <a:off x="261377" y="2244978"/>
                <a:ext cx="2248559" cy="1367754"/>
              </a:xfrm>
              <a:custGeom>
                <a:avLst/>
                <a:gdLst>
                  <a:gd name="T0" fmla="*/ 236314 w 1256"/>
                  <a:gd name="T1" fmla="*/ 46547 h 764"/>
                  <a:gd name="T2" fmla="*/ 218411 w 1256"/>
                  <a:gd name="T3" fmla="*/ 107415 h 764"/>
                  <a:gd name="T4" fmla="*/ 110996 w 1256"/>
                  <a:gd name="T5" fmla="*/ 125318 h 764"/>
                  <a:gd name="T6" fmla="*/ 78771 w 1256"/>
                  <a:gd name="T7" fmla="*/ 218411 h 764"/>
                  <a:gd name="T8" fmla="*/ 107415 w 1256"/>
                  <a:gd name="T9" fmla="*/ 336568 h 764"/>
                  <a:gd name="T10" fmla="*/ 10742 w 1256"/>
                  <a:gd name="T11" fmla="*/ 386695 h 764"/>
                  <a:gd name="T12" fmla="*/ 3581 w 1256"/>
                  <a:gd name="T13" fmla="*/ 469047 h 764"/>
                  <a:gd name="T14" fmla="*/ 50127 w 1256"/>
                  <a:gd name="T15" fmla="*/ 537076 h 764"/>
                  <a:gd name="T16" fmla="*/ 110996 w 1256"/>
                  <a:gd name="T17" fmla="*/ 605106 h 764"/>
                  <a:gd name="T18" fmla="*/ 268538 w 1256"/>
                  <a:gd name="T19" fmla="*/ 691038 h 764"/>
                  <a:gd name="T20" fmla="*/ 397436 w 1256"/>
                  <a:gd name="T21" fmla="*/ 812775 h 764"/>
                  <a:gd name="T22" fmla="*/ 519174 w 1256"/>
                  <a:gd name="T23" fmla="*/ 895127 h 764"/>
                  <a:gd name="T24" fmla="*/ 597945 w 1256"/>
                  <a:gd name="T25" fmla="*/ 995381 h 764"/>
                  <a:gd name="T26" fmla="*/ 723263 w 1256"/>
                  <a:gd name="T27" fmla="*/ 1077733 h 764"/>
                  <a:gd name="T28" fmla="*/ 841419 w 1256"/>
                  <a:gd name="T29" fmla="*/ 1124279 h 764"/>
                  <a:gd name="T30" fmla="*/ 1038347 w 1256"/>
                  <a:gd name="T31" fmla="*/ 1149343 h 764"/>
                  <a:gd name="T32" fmla="*/ 1063411 w 1256"/>
                  <a:gd name="T33" fmla="*/ 1188729 h 764"/>
                  <a:gd name="T34" fmla="*/ 1049089 w 1256"/>
                  <a:gd name="T35" fmla="*/ 1238856 h 764"/>
                  <a:gd name="T36" fmla="*/ 1102796 w 1256"/>
                  <a:gd name="T37" fmla="*/ 1210212 h 764"/>
                  <a:gd name="T38" fmla="*/ 1181568 w 1256"/>
                  <a:gd name="T39" fmla="*/ 1142182 h 764"/>
                  <a:gd name="T40" fmla="*/ 1382076 w 1256"/>
                  <a:gd name="T41" fmla="*/ 1217373 h 764"/>
                  <a:gd name="T42" fmla="*/ 1435784 w 1256"/>
                  <a:gd name="T43" fmla="*/ 1349851 h 764"/>
                  <a:gd name="T44" fmla="*/ 1618390 w 1256"/>
                  <a:gd name="T45" fmla="*/ 1339110 h 764"/>
                  <a:gd name="T46" fmla="*/ 1833220 w 1256"/>
                  <a:gd name="T47" fmla="*/ 1217373 h 764"/>
                  <a:gd name="T48" fmla="*/ 2008665 w 1256"/>
                  <a:gd name="T49" fmla="*/ 1274661 h 764"/>
                  <a:gd name="T50" fmla="*/ 2037309 w 1256"/>
                  <a:gd name="T51" fmla="*/ 1281822 h 764"/>
                  <a:gd name="T52" fmla="*/ 2069534 w 1256"/>
                  <a:gd name="T53" fmla="*/ 1192309 h 764"/>
                  <a:gd name="T54" fmla="*/ 2133983 w 1256"/>
                  <a:gd name="T55" fmla="*/ 1246017 h 764"/>
                  <a:gd name="T56" fmla="*/ 2173368 w 1256"/>
                  <a:gd name="T57" fmla="*/ 1188729 h 764"/>
                  <a:gd name="T58" fmla="*/ 2198432 w 1256"/>
                  <a:gd name="T59" fmla="*/ 1152924 h 764"/>
                  <a:gd name="T60" fmla="*/ 2230656 w 1256"/>
                  <a:gd name="T61" fmla="*/ 1016864 h 764"/>
                  <a:gd name="T62" fmla="*/ 2219915 w 1256"/>
                  <a:gd name="T63" fmla="*/ 913030 h 764"/>
                  <a:gd name="T64" fmla="*/ 2198432 w 1256"/>
                  <a:gd name="T65" fmla="*/ 802034 h 764"/>
                  <a:gd name="T66" fmla="*/ 2148305 w 1256"/>
                  <a:gd name="T67" fmla="*/ 737585 h 764"/>
                  <a:gd name="T68" fmla="*/ 2080275 w 1256"/>
                  <a:gd name="T69" fmla="*/ 655233 h 764"/>
                  <a:gd name="T70" fmla="*/ 2062373 w 1256"/>
                  <a:gd name="T71" fmla="*/ 748326 h 764"/>
                  <a:gd name="T72" fmla="*/ 1958538 w 1256"/>
                  <a:gd name="T73" fmla="*/ 769809 h 764"/>
                  <a:gd name="T74" fmla="*/ 1854703 w 1256"/>
                  <a:gd name="T75" fmla="*/ 691038 h 764"/>
                  <a:gd name="T76" fmla="*/ 1790254 w 1256"/>
                  <a:gd name="T77" fmla="*/ 615847 h 764"/>
                  <a:gd name="T78" fmla="*/ 1611229 w 1256"/>
                  <a:gd name="T79" fmla="*/ 612267 h 764"/>
                  <a:gd name="T80" fmla="*/ 1482330 w 1256"/>
                  <a:gd name="T81" fmla="*/ 558559 h 764"/>
                  <a:gd name="T82" fmla="*/ 1425042 w 1256"/>
                  <a:gd name="T83" fmla="*/ 519174 h 764"/>
                  <a:gd name="T84" fmla="*/ 1374915 w 1256"/>
                  <a:gd name="T85" fmla="*/ 490530 h 764"/>
                  <a:gd name="T86" fmla="*/ 1335529 w 1256"/>
                  <a:gd name="T87" fmla="*/ 501271 h 764"/>
                  <a:gd name="T88" fmla="*/ 1267500 w 1256"/>
                  <a:gd name="T89" fmla="*/ 426080 h 764"/>
                  <a:gd name="T90" fmla="*/ 1238856 w 1256"/>
                  <a:gd name="T91" fmla="*/ 350890 h 764"/>
                  <a:gd name="T92" fmla="*/ 1242436 w 1256"/>
                  <a:gd name="T93" fmla="*/ 211250 h 764"/>
                  <a:gd name="T94" fmla="*/ 1267500 w 1256"/>
                  <a:gd name="T95" fmla="*/ 150381 h 764"/>
                  <a:gd name="T96" fmla="*/ 1274661 w 1256"/>
                  <a:gd name="T97" fmla="*/ 78771 h 764"/>
                  <a:gd name="T98" fmla="*/ 1217373 w 1256"/>
                  <a:gd name="T99" fmla="*/ 35805 h 764"/>
                  <a:gd name="T100" fmla="*/ 1066991 w 1256"/>
                  <a:gd name="T101" fmla="*/ 17903 h 764"/>
                  <a:gd name="T102" fmla="*/ 927352 w 1256"/>
                  <a:gd name="T103" fmla="*/ 42966 h 764"/>
                  <a:gd name="T104" fmla="*/ 787712 w 1256"/>
                  <a:gd name="T105" fmla="*/ 64449 h 764"/>
                  <a:gd name="T106" fmla="*/ 665974 w 1256"/>
                  <a:gd name="T107" fmla="*/ 78771 h 764"/>
                  <a:gd name="T108" fmla="*/ 569301 w 1256"/>
                  <a:gd name="T109" fmla="*/ 35805 h 764"/>
                  <a:gd name="T110" fmla="*/ 529915 w 1256"/>
                  <a:gd name="T111" fmla="*/ 14322 h 764"/>
                  <a:gd name="T112" fmla="*/ 375953 w 1256"/>
                  <a:gd name="T113" fmla="*/ 28644 h 7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6" name="Freeform 16"/>
              <p:cNvSpPr/>
              <p:nvPr/>
            </p:nvSpPr>
            <p:spPr bwMode="auto">
              <a:xfrm>
                <a:off x="2309427" y="3383580"/>
                <a:ext cx="1016864" cy="1059830"/>
              </a:xfrm>
              <a:custGeom>
                <a:avLst/>
                <a:gdLst>
                  <a:gd name="T0" fmla="*/ 35805 w 568"/>
                  <a:gd name="T1" fmla="*/ 651652 h 592"/>
                  <a:gd name="T2" fmla="*/ 132479 w 568"/>
                  <a:gd name="T3" fmla="*/ 676716 h 592"/>
                  <a:gd name="T4" fmla="*/ 175445 w 568"/>
                  <a:gd name="T5" fmla="*/ 787711 h 592"/>
                  <a:gd name="T6" fmla="*/ 171864 w 568"/>
                  <a:gd name="T7" fmla="*/ 898707 h 592"/>
                  <a:gd name="T8" fmla="*/ 257797 w 568"/>
                  <a:gd name="T9" fmla="*/ 930932 h 592"/>
                  <a:gd name="T10" fmla="*/ 393856 w 568"/>
                  <a:gd name="T11" fmla="*/ 966737 h 592"/>
                  <a:gd name="T12" fmla="*/ 486949 w 568"/>
                  <a:gd name="T13" fmla="*/ 1059830 h 592"/>
                  <a:gd name="T14" fmla="*/ 469046 w 568"/>
                  <a:gd name="T15" fmla="*/ 934512 h 592"/>
                  <a:gd name="T16" fmla="*/ 526335 w 568"/>
                  <a:gd name="T17" fmla="*/ 877224 h 592"/>
                  <a:gd name="T18" fmla="*/ 648072 w 568"/>
                  <a:gd name="T19" fmla="*/ 877224 h 592"/>
                  <a:gd name="T20" fmla="*/ 784131 w 568"/>
                  <a:gd name="T21" fmla="*/ 837839 h 592"/>
                  <a:gd name="T22" fmla="*/ 945254 w 568"/>
                  <a:gd name="T23" fmla="*/ 762648 h 592"/>
                  <a:gd name="T24" fmla="*/ 966737 w 568"/>
                  <a:gd name="T25" fmla="*/ 769809 h 592"/>
                  <a:gd name="T26" fmla="*/ 981059 w 568"/>
                  <a:gd name="T27" fmla="*/ 694618 h 592"/>
                  <a:gd name="T28" fmla="*/ 902288 w 568"/>
                  <a:gd name="T29" fmla="*/ 691038 h 592"/>
                  <a:gd name="T30" fmla="*/ 866483 w 568"/>
                  <a:gd name="T31" fmla="*/ 644491 h 592"/>
                  <a:gd name="T32" fmla="*/ 823517 w 568"/>
                  <a:gd name="T33" fmla="*/ 608686 h 592"/>
                  <a:gd name="T34" fmla="*/ 809195 w 568"/>
                  <a:gd name="T35" fmla="*/ 486949 h 592"/>
                  <a:gd name="T36" fmla="*/ 787712 w 568"/>
                  <a:gd name="T37" fmla="*/ 340148 h 592"/>
                  <a:gd name="T38" fmla="*/ 712521 w 568"/>
                  <a:gd name="T39" fmla="*/ 272119 h 592"/>
                  <a:gd name="T40" fmla="*/ 737584 w 568"/>
                  <a:gd name="T41" fmla="*/ 236313 h 592"/>
                  <a:gd name="T42" fmla="*/ 859322 w 568"/>
                  <a:gd name="T43" fmla="*/ 229152 h 592"/>
                  <a:gd name="T44" fmla="*/ 916610 w 568"/>
                  <a:gd name="T45" fmla="*/ 193347 h 592"/>
                  <a:gd name="T46" fmla="*/ 848580 w 568"/>
                  <a:gd name="T47" fmla="*/ 182606 h 592"/>
                  <a:gd name="T48" fmla="*/ 812775 w 568"/>
                  <a:gd name="T49" fmla="*/ 157542 h 592"/>
                  <a:gd name="T50" fmla="*/ 766229 w 568"/>
                  <a:gd name="T51" fmla="*/ 85932 h 592"/>
                  <a:gd name="T52" fmla="*/ 723262 w 568"/>
                  <a:gd name="T53" fmla="*/ 150381 h 592"/>
                  <a:gd name="T54" fmla="*/ 644491 w 568"/>
                  <a:gd name="T55" fmla="*/ 247055 h 592"/>
                  <a:gd name="T56" fmla="*/ 655233 w 568"/>
                  <a:gd name="T57" fmla="*/ 307924 h 592"/>
                  <a:gd name="T58" fmla="*/ 623008 w 568"/>
                  <a:gd name="T59" fmla="*/ 383114 h 592"/>
                  <a:gd name="T60" fmla="*/ 565720 w 568"/>
                  <a:gd name="T61" fmla="*/ 383114 h 592"/>
                  <a:gd name="T62" fmla="*/ 515593 w 568"/>
                  <a:gd name="T63" fmla="*/ 429661 h 592"/>
                  <a:gd name="T64" fmla="*/ 494110 w 568"/>
                  <a:gd name="T65" fmla="*/ 401017 h 592"/>
                  <a:gd name="T66" fmla="*/ 472627 w 568"/>
                  <a:gd name="T67" fmla="*/ 397436 h 592"/>
                  <a:gd name="T68" fmla="*/ 436822 w 568"/>
                  <a:gd name="T69" fmla="*/ 300763 h 592"/>
                  <a:gd name="T70" fmla="*/ 386695 w 568"/>
                  <a:gd name="T71" fmla="*/ 168284 h 592"/>
                  <a:gd name="T72" fmla="*/ 350890 w 568"/>
                  <a:gd name="T73" fmla="*/ 182606 h 592"/>
                  <a:gd name="T74" fmla="*/ 307924 w 568"/>
                  <a:gd name="T75" fmla="*/ 153962 h 592"/>
                  <a:gd name="T76" fmla="*/ 279280 w 568"/>
                  <a:gd name="T77" fmla="*/ 89513 h 592"/>
                  <a:gd name="T78" fmla="*/ 247055 w 568"/>
                  <a:gd name="T79" fmla="*/ 146801 h 592"/>
                  <a:gd name="T80" fmla="*/ 218411 w 568"/>
                  <a:gd name="T81" fmla="*/ 150381 h 592"/>
                  <a:gd name="T82" fmla="*/ 189767 w 568"/>
                  <a:gd name="T83" fmla="*/ 100254 h 592"/>
                  <a:gd name="T84" fmla="*/ 182606 w 568"/>
                  <a:gd name="T85" fmla="*/ 0 h 592"/>
                  <a:gd name="T86" fmla="*/ 146801 w 568"/>
                  <a:gd name="T87" fmla="*/ 78771 h 592"/>
                  <a:gd name="T88" fmla="*/ 100254 w 568"/>
                  <a:gd name="T89" fmla="*/ 118157 h 592"/>
                  <a:gd name="T90" fmla="*/ 96674 w 568"/>
                  <a:gd name="T91" fmla="*/ 189767 h 592"/>
                  <a:gd name="T92" fmla="*/ 136059 w 568"/>
                  <a:gd name="T93" fmla="*/ 186186 h 592"/>
                  <a:gd name="T94" fmla="*/ 139640 w 568"/>
                  <a:gd name="T95" fmla="*/ 426080 h 592"/>
                  <a:gd name="T96" fmla="*/ 85932 w 568"/>
                  <a:gd name="T97" fmla="*/ 451144 h 592"/>
                  <a:gd name="T98" fmla="*/ 10742 w 568"/>
                  <a:gd name="T99" fmla="*/ 572881 h 592"/>
                  <a:gd name="T100" fmla="*/ 21483 w 568"/>
                  <a:gd name="T101" fmla="*/ 633750 h 5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7" name="Freeform 17"/>
              <p:cNvSpPr/>
              <p:nvPr/>
            </p:nvSpPr>
            <p:spPr bwMode="auto">
              <a:xfrm>
                <a:off x="3039851" y="3369257"/>
                <a:ext cx="687457" cy="594364"/>
              </a:xfrm>
              <a:custGeom>
                <a:avLst/>
                <a:gdLst>
                  <a:gd name="T0" fmla="*/ 515593 w 384"/>
                  <a:gd name="T1" fmla="*/ 14322 h 332"/>
                  <a:gd name="T2" fmla="*/ 494110 w 384"/>
                  <a:gd name="T3" fmla="*/ 42966 h 332"/>
                  <a:gd name="T4" fmla="*/ 472627 w 384"/>
                  <a:gd name="T5" fmla="*/ 35805 h 332"/>
                  <a:gd name="T6" fmla="*/ 465466 w 384"/>
                  <a:gd name="T7" fmla="*/ 17903 h 332"/>
                  <a:gd name="T8" fmla="*/ 451144 w 384"/>
                  <a:gd name="T9" fmla="*/ 0 h 332"/>
                  <a:gd name="T10" fmla="*/ 443983 w 384"/>
                  <a:gd name="T11" fmla="*/ 35805 h 332"/>
                  <a:gd name="T12" fmla="*/ 422500 w 384"/>
                  <a:gd name="T13" fmla="*/ 64449 h 332"/>
                  <a:gd name="T14" fmla="*/ 372373 w 384"/>
                  <a:gd name="T15" fmla="*/ 78771 h 332"/>
                  <a:gd name="T16" fmla="*/ 336567 w 384"/>
                  <a:gd name="T17" fmla="*/ 103835 h 332"/>
                  <a:gd name="T18" fmla="*/ 329406 w 384"/>
                  <a:gd name="T19" fmla="*/ 93093 h 332"/>
                  <a:gd name="T20" fmla="*/ 300762 w 384"/>
                  <a:gd name="T21" fmla="*/ 107415 h 332"/>
                  <a:gd name="T22" fmla="*/ 286440 w 384"/>
                  <a:gd name="T23" fmla="*/ 89513 h 332"/>
                  <a:gd name="T24" fmla="*/ 236313 w 384"/>
                  <a:gd name="T25" fmla="*/ 100254 h 332"/>
                  <a:gd name="T26" fmla="*/ 304343 w 384"/>
                  <a:gd name="T27" fmla="*/ 146801 h 332"/>
                  <a:gd name="T28" fmla="*/ 315084 w 384"/>
                  <a:gd name="T29" fmla="*/ 196928 h 332"/>
                  <a:gd name="T30" fmla="*/ 286440 w 384"/>
                  <a:gd name="T31" fmla="*/ 218411 h 332"/>
                  <a:gd name="T32" fmla="*/ 204089 w 384"/>
                  <a:gd name="T33" fmla="*/ 225572 h 332"/>
                  <a:gd name="T34" fmla="*/ 168284 w 384"/>
                  <a:gd name="T35" fmla="*/ 254216 h 332"/>
                  <a:gd name="T36" fmla="*/ 107415 w 384"/>
                  <a:gd name="T37" fmla="*/ 254216 h 332"/>
                  <a:gd name="T38" fmla="*/ 28644 w 384"/>
                  <a:gd name="T39" fmla="*/ 264957 h 332"/>
                  <a:gd name="T40" fmla="*/ 0 w 384"/>
                  <a:gd name="T41" fmla="*/ 307924 h 332"/>
                  <a:gd name="T42" fmla="*/ 39386 w 384"/>
                  <a:gd name="T43" fmla="*/ 358051 h 332"/>
                  <a:gd name="T44" fmla="*/ 53708 w 384"/>
                  <a:gd name="T45" fmla="*/ 340148 h 332"/>
                  <a:gd name="T46" fmla="*/ 100254 w 384"/>
                  <a:gd name="T47" fmla="*/ 343729 h 332"/>
                  <a:gd name="T48" fmla="*/ 110996 w 384"/>
                  <a:gd name="T49" fmla="*/ 422500 h 332"/>
                  <a:gd name="T50" fmla="*/ 93093 w 384"/>
                  <a:gd name="T51" fmla="*/ 465466 h 332"/>
                  <a:gd name="T52" fmla="*/ 136059 w 384"/>
                  <a:gd name="T53" fmla="*/ 529915 h 332"/>
                  <a:gd name="T54" fmla="*/ 121737 w 384"/>
                  <a:gd name="T55" fmla="*/ 572881 h 332"/>
                  <a:gd name="T56" fmla="*/ 125318 w 384"/>
                  <a:gd name="T57" fmla="*/ 590783 h 332"/>
                  <a:gd name="T58" fmla="*/ 193347 w 384"/>
                  <a:gd name="T59" fmla="*/ 572881 h 332"/>
                  <a:gd name="T60" fmla="*/ 286440 w 384"/>
                  <a:gd name="T61" fmla="*/ 590783 h 332"/>
                  <a:gd name="T62" fmla="*/ 350890 w 384"/>
                  <a:gd name="T63" fmla="*/ 540656 h 332"/>
                  <a:gd name="T64" fmla="*/ 386695 w 384"/>
                  <a:gd name="T65" fmla="*/ 519173 h 332"/>
                  <a:gd name="T66" fmla="*/ 443983 w 384"/>
                  <a:gd name="T67" fmla="*/ 501271 h 332"/>
                  <a:gd name="T68" fmla="*/ 458305 w 384"/>
                  <a:gd name="T69" fmla="*/ 522754 h 332"/>
                  <a:gd name="T70" fmla="*/ 490529 w 384"/>
                  <a:gd name="T71" fmla="*/ 522754 h 332"/>
                  <a:gd name="T72" fmla="*/ 515593 w 384"/>
                  <a:gd name="T73" fmla="*/ 533495 h 332"/>
                  <a:gd name="T74" fmla="*/ 529915 w 384"/>
                  <a:gd name="T75" fmla="*/ 519173 h 332"/>
                  <a:gd name="T76" fmla="*/ 558559 w 384"/>
                  <a:gd name="T77" fmla="*/ 494110 h 332"/>
                  <a:gd name="T78" fmla="*/ 580042 w 384"/>
                  <a:gd name="T79" fmla="*/ 479788 h 332"/>
                  <a:gd name="T80" fmla="*/ 612266 w 384"/>
                  <a:gd name="T81" fmla="*/ 458305 h 332"/>
                  <a:gd name="T82" fmla="*/ 630169 w 384"/>
                  <a:gd name="T83" fmla="*/ 443983 h 332"/>
                  <a:gd name="T84" fmla="*/ 655232 w 384"/>
                  <a:gd name="T85" fmla="*/ 436822 h 332"/>
                  <a:gd name="T86" fmla="*/ 680296 w 384"/>
                  <a:gd name="T87" fmla="*/ 422500 h 332"/>
                  <a:gd name="T88" fmla="*/ 673135 w 384"/>
                  <a:gd name="T89" fmla="*/ 390275 h 332"/>
                  <a:gd name="T90" fmla="*/ 673135 w 384"/>
                  <a:gd name="T91" fmla="*/ 336568 h 332"/>
                  <a:gd name="T92" fmla="*/ 680296 w 384"/>
                  <a:gd name="T93" fmla="*/ 286440 h 332"/>
                  <a:gd name="T94" fmla="*/ 623008 w 384"/>
                  <a:gd name="T95" fmla="*/ 297182 h 332"/>
                  <a:gd name="T96" fmla="*/ 637330 w 384"/>
                  <a:gd name="T97" fmla="*/ 236313 h 332"/>
                  <a:gd name="T98" fmla="*/ 655232 w 384"/>
                  <a:gd name="T99" fmla="*/ 150381 h 332"/>
                  <a:gd name="T100" fmla="*/ 665974 w 384"/>
                  <a:gd name="T101" fmla="*/ 121737 h 332"/>
                  <a:gd name="T102" fmla="*/ 644491 w 384"/>
                  <a:gd name="T103" fmla="*/ 114576 h 332"/>
                  <a:gd name="T104" fmla="*/ 623008 w 384"/>
                  <a:gd name="T105" fmla="*/ 146801 h 332"/>
                  <a:gd name="T106" fmla="*/ 601525 w 384"/>
                  <a:gd name="T107" fmla="*/ 136059 h 332"/>
                  <a:gd name="T108" fmla="*/ 594364 w 384"/>
                  <a:gd name="T109" fmla="*/ 107415 h 332"/>
                  <a:gd name="T110" fmla="*/ 565720 w 384"/>
                  <a:gd name="T111" fmla="*/ 107415 h 332"/>
                  <a:gd name="T112" fmla="*/ 544237 w 384"/>
                  <a:gd name="T113" fmla="*/ 42966 h 3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lnSpcReduction="10000"/>
              </a:bodyPr>
              <a:lstStyle/>
              <a:p>
                <a:endParaRPr lang="zh-CN" altLang="en-US" sz="1035"/>
              </a:p>
            </p:txBody>
          </p:sp>
          <p:sp>
            <p:nvSpPr>
              <p:cNvPr id="68" name="Freeform 18"/>
              <p:cNvSpPr/>
              <p:nvPr/>
            </p:nvSpPr>
            <p:spPr bwMode="auto">
              <a:xfrm>
                <a:off x="3150847" y="3734469"/>
                <a:ext cx="898707" cy="683877"/>
              </a:xfrm>
              <a:custGeom>
                <a:avLst/>
                <a:gdLst>
                  <a:gd name="T0" fmla="*/ 723262 w 502"/>
                  <a:gd name="T1" fmla="*/ 21483 h 382"/>
                  <a:gd name="T2" fmla="*/ 676716 w 502"/>
                  <a:gd name="T3" fmla="*/ 64449 h 382"/>
                  <a:gd name="T4" fmla="*/ 644491 w 502"/>
                  <a:gd name="T5" fmla="*/ 57288 h 382"/>
                  <a:gd name="T6" fmla="*/ 601525 w 502"/>
                  <a:gd name="T7" fmla="*/ 75191 h 382"/>
                  <a:gd name="T8" fmla="*/ 565720 w 502"/>
                  <a:gd name="T9" fmla="*/ 85932 h 382"/>
                  <a:gd name="T10" fmla="*/ 504851 w 502"/>
                  <a:gd name="T11" fmla="*/ 107415 h 382"/>
                  <a:gd name="T12" fmla="*/ 483368 w 502"/>
                  <a:gd name="T13" fmla="*/ 125318 h 382"/>
                  <a:gd name="T14" fmla="*/ 494110 w 502"/>
                  <a:gd name="T15" fmla="*/ 146801 h 382"/>
                  <a:gd name="T16" fmla="*/ 429661 w 502"/>
                  <a:gd name="T17" fmla="*/ 168284 h 382"/>
                  <a:gd name="T18" fmla="*/ 401017 w 502"/>
                  <a:gd name="T19" fmla="*/ 182606 h 382"/>
                  <a:gd name="T20" fmla="*/ 347309 w 502"/>
                  <a:gd name="T21" fmla="*/ 175445 h 382"/>
                  <a:gd name="T22" fmla="*/ 318665 w 502"/>
                  <a:gd name="T23" fmla="*/ 150381 h 382"/>
                  <a:gd name="T24" fmla="*/ 286440 w 502"/>
                  <a:gd name="T25" fmla="*/ 164703 h 382"/>
                  <a:gd name="T26" fmla="*/ 264957 w 502"/>
                  <a:gd name="T27" fmla="*/ 182606 h 382"/>
                  <a:gd name="T28" fmla="*/ 225572 w 502"/>
                  <a:gd name="T29" fmla="*/ 207669 h 382"/>
                  <a:gd name="T30" fmla="*/ 125318 w 502"/>
                  <a:gd name="T31" fmla="*/ 239894 h 382"/>
                  <a:gd name="T32" fmla="*/ 35805 w 502"/>
                  <a:gd name="T33" fmla="*/ 232733 h 382"/>
                  <a:gd name="T34" fmla="*/ 3581 w 502"/>
                  <a:gd name="T35" fmla="*/ 247055 h 382"/>
                  <a:gd name="T36" fmla="*/ 7161 w 502"/>
                  <a:gd name="T37" fmla="*/ 282860 h 382"/>
                  <a:gd name="T38" fmla="*/ 71610 w 502"/>
                  <a:gd name="T39" fmla="*/ 282860 h 382"/>
                  <a:gd name="T40" fmla="*/ 75191 w 502"/>
                  <a:gd name="T41" fmla="*/ 332987 h 382"/>
                  <a:gd name="T42" fmla="*/ 132479 w 502"/>
                  <a:gd name="T43" fmla="*/ 329407 h 382"/>
                  <a:gd name="T44" fmla="*/ 168284 w 502"/>
                  <a:gd name="T45" fmla="*/ 315085 h 382"/>
                  <a:gd name="T46" fmla="*/ 186186 w 502"/>
                  <a:gd name="T47" fmla="*/ 336568 h 382"/>
                  <a:gd name="T48" fmla="*/ 164703 w 502"/>
                  <a:gd name="T49" fmla="*/ 415339 h 382"/>
                  <a:gd name="T50" fmla="*/ 125318 w 502"/>
                  <a:gd name="T51" fmla="*/ 443983 h 382"/>
                  <a:gd name="T52" fmla="*/ 193347 w 502"/>
                  <a:gd name="T53" fmla="*/ 461886 h 382"/>
                  <a:gd name="T54" fmla="*/ 272118 w 502"/>
                  <a:gd name="T55" fmla="*/ 479788 h 382"/>
                  <a:gd name="T56" fmla="*/ 250635 w 502"/>
                  <a:gd name="T57" fmla="*/ 537076 h 382"/>
                  <a:gd name="T58" fmla="*/ 257796 w 502"/>
                  <a:gd name="T59" fmla="*/ 583623 h 382"/>
                  <a:gd name="T60" fmla="*/ 347309 w 502"/>
                  <a:gd name="T61" fmla="*/ 637330 h 382"/>
                  <a:gd name="T62" fmla="*/ 386695 w 502"/>
                  <a:gd name="T63" fmla="*/ 623008 h 382"/>
                  <a:gd name="T64" fmla="*/ 451144 w 502"/>
                  <a:gd name="T65" fmla="*/ 644491 h 382"/>
                  <a:gd name="T66" fmla="*/ 458305 w 502"/>
                  <a:gd name="T67" fmla="*/ 640911 h 382"/>
                  <a:gd name="T68" fmla="*/ 526334 w 502"/>
                  <a:gd name="T69" fmla="*/ 658813 h 382"/>
                  <a:gd name="T70" fmla="*/ 562139 w 502"/>
                  <a:gd name="T71" fmla="*/ 662394 h 382"/>
                  <a:gd name="T72" fmla="*/ 572881 w 502"/>
                  <a:gd name="T73" fmla="*/ 680296 h 382"/>
                  <a:gd name="T74" fmla="*/ 640911 w 502"/>
                  <a:gd name="T75" fmla="*/ 637330 h 382"/>
                  <a:gd name="T76" fmla="*/ 701779 w 502"/>
                  <a:gd name="T77" fmla="*/ 587203 h 382"/>
                  <a:gd name="T78" fmla="*/ 716101 w 502"/>
                  <a:gd name="T79" fmla="*/ 547818 h 382"/>
                  <a:gd name="T80" fmla="*/ 734004 w 502"/>
                  <a:gd name="T81" fmla="*/ 515593 h 382"/>
                  <a:gd name="T82" fmla="*/ 741165 w 502"/>
                  <a:gd name="T83" fmla="*/ 490530 h 382"/>
                  <a:gd name="T84" fmla="*/ 816355 w 502"/>
                  <a:gd name="T85" fmla="*/ 411758 h 382"/>
                  <a:gd name="T86" fmla="*/ 834258 w 502"/>
                  <a:gd name="T87" fmla="*/ 375953 h 382"/>
                  <a:gd name="T88" fmla="*/ 887965 w 502"/>
                  <a:gd name="T89" fmla="*/ 279280 h 382"/>
                  <a:gd name="T90" fmla="*/ 887965 w 502"/>
                  <a:gd name="T91" fmla="*/ 236314 h 382"/>
                  <a:gd name="T92" fmla="*/ 855741 w 502"/>
                  <a:gd name="T93" fmla="*/ 225572 h 382"/>
                  <a:gd name="T94" fmla="*/ 823516 w 502"/>
                  <a:gd name="T95" fmla="*/ 225572 h 382"/>
                  <a:gd name="T96" fmla="*/ 805614 w 502"/>
                  <a:gd name="T97" fmla="*/ 204089 h 382"/>
                  <a:gd name="T98" fmla="*/ 791292 w 502"/>
                  <a:gd name="T99" fmla="*/ 182606 h 382"/>
                  <a:gd name="T100" fmla="*/ 759067 w 502"/>
                  <a:gd name="T101" fmla="*/ 204089 h 382"/>
                  <a:gd name="T102" fmla="*/ 755487 w 502"/>
                  <a:gd name="T103" fmla="*/ 164703 h 382"/>
                  <a:gd name="T104" fmla="*/ 766228 w 502"/>
                  <a:gd name="T105" fmla="*/ 153962 h 382"/>
                  <a:gd name="T106" fmla="*/ 805614 w 502"/>
                  <a:gd name="T107" fmla="*/ 64449 h 382"/>
                  <a:gd name="T108" fmla="*/ 787711 w 502"/>
                  <a:gd name="T109" fmla="*/ 21483 h 382"/>
                  <a:gd name="T110" fmla="*/ 776970 w 502"/>
                  <a:gd name="T111" fmla="*/ 0 h 382"/>
                  <a:gd name="T112" fmla="*/ 762648 w 502"/>
                  <a:gd name="T113" fmla="*/ 14322 h 382"/>
                  <a:gd name="T114" fmla="*/ 734004 w 502"/>
                  <a:gd name="T115" fmla="*/ 14322 h 3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69" name="Freeform 19"/>
              <p:cNvSpPr/>
              <p:nvPr/>
            </p:nvSpPr>
            <p:spPr bwMode="auto">
              <a:xfrm>
                <a:off x="3276165" y="2982563"/>
                <a:ext cx="508432" cy="515593"/>
              </a:xfrm>
              <a:custGeom>
                <a:avLst/>
                <a:gdLst>
                  <a:gd name="T0" fmla="*/ 497690 w 284"/>
                  <a:gd name="T1" fmla="*/ 78771 h 288"/>
                  <a:gd name="T2" fmla="*/ 465466 w 284"/>
                  <a:gd name="T3" fmla="*/ 53708 h 288"/>
                  <a:gd name="T4" fmla="*/ 461885 w 284"/>
                  <a:gd name="T5" fmla="*/ 50127 h 288"/>
                  <a:gd name="T6" fmla="*/ 443983 w 284"/>
                  <a:gd name="T7" fmla="*/ 42966 h 288"/>
                  <a:gd name="T8" fmla="*/ 418919 w 284"/>
                  <a:gd name="T9" fmla="*/ 50127 h 288"/>
                  <a:gd name="T10" fmla="*/ 397436 w 284"/>
                  <a:gd name="T11" fmla="*/ 39386 h 288"/>
                  <a:gd name="T12" fmla="*/ 393856 w 284"/>
                  <a:gd name="T13" fmla="*/ 35805 h 288"/>
                  <a:gd name="T14" fmla="*/ 365212 w 284"/>
                  <a:gd name="T15" fmla="*/ 7161 h 288"/>
                  <a:gd name="T16" fmla="*/ 336568 w 284"/>
                  <a:gd name="T17" fmla="*/ 14322 h 288"/>
                  <a:gd name="T18" fmla="*/ 307924 w 284"/>
                  <a:gd name="T19" fmla="*/ 71610 h 288"/>
                  <a:gd name="T20" fmla="*/ 290021 w 284"/>
                  <a:gd name="T21" fmla="*/ 107415 h 288"/>
                  <a:gd name="T22" fmla="*/ 257797 w 284"/>
                  <a:gd name="T23" fmla="*/ 153962 h 288"/>
                  <a:gd name="T24" fmla="*/ 221991 w 284"/>
                  <a:gd name="T25" fmla="*/ 186186 h 288"/>
                  <a:gd name="T26" fmla="*/ 204089 w 284"/>
                  <a:gd name="T27" fmla="*/ 214830 h 288"/>
                  <a:gd name="T28" fmla="*/ 171864 w 284"/>
                  <a:gd name="T29" fmla="*/ 236313 h 288"/>
                  <a:gd name="T30" fmla="*/ 132479 w 284"/>
                  <a:gd name="T31" fmla="*/ 293602 h 288"/>
                  <a:gd name="T32" fmla="*/ 14322 w 284"/>
                  <a:gd name="T33" fmla="*/ 286441 h 288"/>
                  <a:gd name="T34" fmla="*/ 0 w 284"/>
                  <a:gd name="T35" fmla="*/ 322246 h 288"/>
                  <a:gd name="T36" fmla="*/ 35805 w 284"/>
                  <a:gd name="T37" fmla="*/ 404597 h 288"/>
                  <a:gd name="T38" fmla="*/ 57288 w 284"/>
                  <a:gd name="T39" fmla="*/ 418919 h 288"/>
                  <a:gd name="T40" fmla="*/ 75191 w 284"/>
                  <a:gd name="T41" fmla="*/ 451144 h 288"/>
                  <a:gd name="T42" fmla="*/ 68030 w 284"/>
                  <a:gd name="T43" fmla="*/ 476207 h 288"/>
                  <a:gd name="T44" fmla="*/ 78771 w 284"/>
                  <a:gd name="T45" fmla="*/ 479788 h 288"/>
                  <a:gd name="T46" fmla="*/ 89513 w 284"/>
                  <a:gd name="T47" fmla="*/ 461885 h 288"/>
                  <a:gd name="T48" fmla="*/ 114576 w 284"/>
                  <a:gd name="T49" fmla="*/ 476207 h 288"/>
                  <a:gd name="T50" fmla="*/ 121737 w 284"/>
                  <a:gd name="T51" fmla="*/ 465466 h 288"/>
                  <a:gd name="T52" fmla="*/ 139640 w 284"/>
                  <a:gd name="T53" fmla="*/ 436822 h 288"/>
                  <a:gd name="T54" fmla="*/ 157542 w 284"/>
                  <a:gd name="T55" fmla="*/ 433241 h 288"/>
                  <a:gd name="T56" fmla="*/ 196928 w 284"/>
                  <a:gd name="T57" fmla="*/ 415339 h 288"/>
                  <a:gd name="T58" fmla="*/ 200508 w 284"/>
                  <a:gd name="T59" fmla="*/ 379534 h 288"/>
                  <a:gd name="T60" fmla="*/ 214830 w 284"/>
                  <a:gd name="T61" fmla="*/ 368792 h 288"/>
                  <a:gd name="T62" fmla="*/ 239894 w 284"/>
                  <a:gd name="T63" fmla="*/ 372373 h 288"/>
                  <a:gd name="T64" fmla="*/ 243474 w 284"/>
                  <a:gd name="T65" fmla="*/ 393856 h 288"/>
                  <a:gd name="T66" fmla="*/ 247055 w 284"/>
                  <a:gd name="T67" fmla="*/ 415339 h 288"/>
                  <a:gd name="T68" fmla="*/ 257797 w 284"/>
                  <a:gd name="T69" fmla="*/ 404597 h 288"/>
                  <a:gd name="T70" fmla="*/ 286441 w 284"/>
                  <a:gd name="T71" fmla="*/ 379534 h 288"/>
                  <a:gd name="T72" fmla="*/ 290021 w 284"/>
                  <a:gd name="T73" fmla="*/ 375953 h 288"/>
                  <a:gd name="T74" fmla="*/ 311504 w 284"/>
                  <a:gd name="T75" fmla="*/ 383114 h 288"/>
                  <a:gd name="T76" fmla="*/ 322246 w 284"/>
                  <a:gd name="T77" fmla="*/ 404597 h 288"/>
                  <a:gd name="T78" fmla="*/ 336568 w 284"/>
                  <a:gd name="T79" fmla="*/ 451144 h 288"/>
                  <a:gd name="T80" fmla="*/ 336568 w 284"/>
                  <a:gd name="T81" fmla="*/ 472627 h 288"/>
                  <a:gd name="T82" fmla="*/ 347309 w 284"/>
                  <a:gd name="T83" fmla="*/ 483368 h 288"/>
                  <a:gd name="T84" fmla="*/ 354470 w 284"/>
                  <a:gd name="T85" fmla="*/ 472627 h 288"/>
                  <a:gd name="T86" fmla="*/ 372373 w 284"/>
                  <a:gd name="T87" fmla="*/ 486949 h 288"/>
                  <a:gd name="T88" fmla="*/ 386695 w 284"/>
                  <a:gd name="T89" fmla="*/ 515593 h 288"/>
                  <a:gd name="T90" fmla="*/ 393856 w 284"/>
                  <a:gd name="T91" fmla="*/ 494110 h 288"/>
                  <a:gd name="T92" fmla="*/ 401017 w 284"/>
                  <a:gd name="T93" fmla="*/ 490529 h 288"/>
                  <a:gd name="T94" fmla="*/ 411758 w 284"/>
                  <a:gd name="T95" fmla="*/ 483368 h 288"/>
                  <a:gd name="T96" fmla="*/ 422500 w 284"/>
                  <a:gd name="T97" fmla="*/ 476207 h 288"/>
                  <a:gd name="T98" fmla="*/ 415339 w 284"/>
                  <a:gd name="T99" fmla="*/ 404597 h 288"/>
                  <a:gd name="T100" fmla="*/ 336568 w 284"/>
                  <a:gd name="T101" fmla="*/ 300763 h 288"/>
                  <a:gd name="T102" fmla="*/ 329407 w 284"/>
                  <a:gd name="T103" fmla="*/ 261377 h 288"/>
                  <a:gd name="T104" fmla="*/ 311504 w 284"/>
                  <a:gd name="T105" fmla="*/ 229152 h 288"/>
                  <a:gd name="T106" fmla="*/ 322246 w 284"/>
                  <a:gd name="T107" fmla="*/ 186186 h 288"/>
                  <a:gd name="T108" fmla="*/ 329407 w 284"/>
                  <a:gd name="T109" fmla="*/ 186186 h 288"/>
                  <a:gd name="T110" fmla="*/ 465466 w 284"/>
                  <a:gd name="T111" fmla="*/ 157542 h 288"/>
                  <a:gd name="T112" fmla="*/ 490529 w 284"/>
                  <a:gd name="T113" fmla="*/ 146801 h 288"/>
                  <a:gd name="T114" fmla="*/ 501271 w 284"/>
                  <a:gd name="T115" fmla="*/ 136059 h 288"/>
                  <a:gd name="T116" fmla="*/ 508432 w 284"/>
                  <a:gd name="T117" fmla="*/ 103835 h 2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p>
                <a:endParaRPr lang="zh-CN" altLang="en-US" sz="1035"/>
              </a:p>
            </p:txBody>
          </p:sp>
          <p:sp>
            <p:nvSpPr>
              <p:cNvPr id="70" name="Freeform 20"/>
              <p:cNvSpPr/>
              <p:nvPr/>
            </p:nvSpPr>
            <p:spPr bwMode="auto">
              <a:xfrm>
                <a:off x="3276165" y="1980021"/>
                <a:ext cx="580042" cy="1034767"/>
              </a:xfrm>
              <a:custGeom>
                <a:avLst/>
                <a:gdLst>
                  <a:gd name="T0" fmla="*/ 171864 w 324"/>
                  <a:gd name="T1" fmla="*/ 322246 h 578"/>
                  <a:gd name="T2" fmla="*/ 221991 w 324"/>
                  <a:gd name="T3" fmla="*/ 361631 h 578"/>
                  <a:gd name="T4" fmla="*/ 315085 w 324"/>
                  <a:gd name="T5" fmla="*/ 408178 h 578"/>
                  <a:gd name="T6" fmla="*/ 336568 w 324"/>
                  <a:gd name="T7" fmla="*/ 436822 h 578"/>
                  <a:gd name="T8" fmla="*/ 318665 w 324"/>
                  <a:gd name="T9" fmla="*/ 472627 h 578"/>
                  <a:gd name="T10" fmla="*/ 318665 w 324"/>
                  <a:gd name="T11" fmla="*/ 512013 h 578"/>
                  <a:gd name="T12" fmla="*/ 300763 w 324"/>
                  <a:gd name="T13" fmla="*/ 565720 h 578"/>
                  <a:gd name="T14" fmla="*/ 250635 w 324"/>
                  <a:gd name="T15" fmla="*/ 558559 h 578"/>
                  <a:gd name="T16" fmla="*/ 200508 w 324"/>
                  <a:gd name="T17" fmla="*/ 594364 h 578"/>
                  <a:gd name="T18" fmla="*/ 221991 w 324"/>
                  <a:gd name="T19" fmla="*/ 626589 h 578"/>
                  <a:gd name="T20" fmla="*/ 157542 w 324"/>
                  <a:gd name="T21" fmla="*/ 623009 h 578"/>
                  <a:gd name="T22" fmla="*/ 78771 w 324"/>
                  <a:gd name="T23" fmla="*/ 655233 h 578"/>
                  <a:gd name="T24" fmla="*/ 85932 w 324"/>
                  <a:gd name="T25" fmla="*/ 726843 h 578"/>
                  <a:gd name="T26" fmla="*/ 93093 w 324"/>
                  <a:gd name="T27" fmla="*/ 755487 h 578"/>
                  <a:gd name="T28" fmla="*/ 96674 w 324"/>
                  <a:gd name="T29" fmla="*/ 794873 h 578"/>
                  <a:gd name="T30" fmla="*/ 10742 w 324"/>
                  <a:gd name="T31" fmla="*/ 812775 h 578"/>
                  <a:gd name="T32" fmla="*/ 10742 w 324"/>
                  <a:gd name="T33" fmla="*/ 870064 h 578"/>
                  <a:gd name="T34" fmla="*/ 21483 w 324"/>
                  <a:gd name="T35" fmla="*/ 909449 h 578"/>
                  <a:gd name="T36" fmla="*/ 118157 w 324"/>
                  <a:gd name="T37" fmla="*/ 902288 h 578"/>
                  <a:gd name="T38" fmla="*/ 153962 w 324"/>
                  <a:gd name="T39" fmla="*/ 930932 h 578"/>
                  <a:gd name="T40" fmla="*/ 179025 w 324"/>
                  <a:gd name="T41" fmla="*/ 952415 h 578"/>
                  <a:gd name="T42" fmla="*/ 186186 w 324"/>
                  <a:gd name="T43" fmla="*/ 948835 h 578"/>
                  <a:gd name="T44" fmla="*/ 243474 w 324"/>
                  <a:gd name="T45" fmla="*/ 977479 h 578"/>
                  <a:gd name="T46" fmla="*/ 300763 w 324"/>
                  <a:gd name="T47" fmla="*/ 973898 h 578"/>
                  <a:gd name="T48" fmla="*/ 372373 w 324"/>
                  <a:gd name="T49" fmla="*/ 995381 h 578"/>
                  <a:gd name="T50" fmla="*/ 404597 w 324"/>
                  <a:gd name="T51" fmla="*/ 1027606 h 578"/>
                  <a:gd name="T52" fmla="*/ 443983 w 324"/>
                  <a:gd name="T53" fmla="*/ 1002542 h 578"/>
                  <a:gd name="T54" fmla="*/ 440402 w 324"/>
                  <a:gd name="T55" fmla="*/ 923771 h 578"/>
                  <a:gd name="T56" fmla="*/ 479788 w 324"/>
                  <a:gd name="T57" fmla="*/ 916610 h 578"/>
                  <a:gd name="T58" fmla="*/ 433241 w 324"/>
                  <a:gd name="T59" fmla="*/ 866483 h 578"/>
                  <a:gd name="T60" fmla="*/ 422500 w 324"/>
                  <a:gd name="T61" fmla="*/ 845000 h 578"/>
                  <a:gd name="T62" fmla="*/ 465466 w 324"/>
                  <a:gd name="T63" fmla="*/ 834259 h 578"/>
                  <a:gd name="T64" fmla="*/ 544237 w 324"/>
                  <a:gd name="T65" fmla="*/ 834259 h 578"/>
                  <a:gd name="T66" fmla="*/ 572881 w 324"/>
                  <a:gd name="T67" fmla="*/ 784131 h 578"/>
                  <a:gd name="T68" fmla="*/ 529915 w 324"/>
                  <a:gd name="T69" fmla="*/ 751907 h 578"/>
                  <a:gd name="T70" fmla="*/ 519173 w 324"/>
                  <a:gd name="T71" fmla="*/ 669555 h 578"/>
                  <a:gd name="T72" fmla="*/ 490529 w 324"/>
                  <a:gd name="T73" fmla="*/ 655233 h 578"/>
                  <a:gd name="T74" fmla="*/ 515593 w 324"/>
                  <a:gd name="T75" fmla="*/ 469047 h 578"/>
                  <a:gd name="T76" fmla="*/ 494110 w 324"/>
                  <a:gd name="T77" fmla="*/ 340148 h 578"/>
                  <a:gd name="T78" fmla="*/ 501271 w 324"/>
                  <a:gd name="T79" fmla="*/ 286441 h 578"/>
                  <a:gd name="T80" fmla="*/ 526334 w 324"/>
                  <a:gd name="T81" fmla="*/ 232733 h 578"/>
                  <a:gd name="T82" fmla="*/ 497690 w 324"/>
                  <a:gd name="T83" fmla="*/ 196928 h 578"/>
                  <a:gd name="T84" fmla="*/ 494110 w 324"/>
                  <a:gd name="T85" fmla="*/ 153962 h 578"/>
                  <a:gd name="T86" fmla="*/ 522754 w 324"/>
                  <a:gd name="T87" fmla="*/ 64449 h 578"/>
                  <a:gd name="T88" fmla="*/ 540656 w 324"/>
                  <a:gd name="T89" fmla="*/ 35805 h 578"/>
                  <a:gd name="T90" fmla="*/ 547817 w 324"/>
                  <a:gd name="T91" fmla="*/ 0 h 578"/>
                  <a:gd name="T92" fmla="*/ 519173 w 324"/>
                  <a:gd name="T93" fmla="*/ 32225 h 578"/>
                  <a:gd name="T94" fmla="*/ 465466 w 324"/>
                  <a:gd name="T95" fmla="*/ 50127 h 578"/>
                  <a:gd name="T96" fmla="*/ 375953 w 324"/>
                  <a:gd name="T97" fmla="*/ 100254 h 578"/>
                  <a:gd name="T98" fmla="*/ 350890 w 324"/>
                  <a:gd name="T99" fmla="*/ 125318 h 578"/>
                  <a:gd name="T100" fmla="*/ 332987 w 324"/>
                  <a:gd name="T101" fmla="*/ 211250 h 578"/>
                  <a:gd name="T102" fmla="*/ 325826 w 324"/>
                  <a:gd name="T103" fmla="*/ 236314 h 578"/>
                  <a:gd name="T104" fmla="*/ 307924 w 324"/>
                  <a:gd name="T105" fmla="*/ 261377 h 578"/>
                  <a:gd name="T106" fmla="*/ 193347 w 324"/>
                  <a:gd name="T107" fmla="*/ 236314 h 5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1" name="Freeform 21"/>
              <p:cNvSpPr/>
              <p:nvPr/>
            </p:nvSpPr>
            <p:spPr bwMode="auto">
              <a:xfrm>
                <a:off x="3777436" y="1786673"/>
                <a:ext cx="386695" cy="848580"/>
              </a:xfrm>
              <a:custGeom>
                <a:avLst/>
                <a:gdLst>
                  <a:gd name="T0" fmla="*/ 365212 w 216"/>
                  <a:gd name="T1" fmla="*/ 35805 h 474"/>
                  <a:gd name="T2" fmla="*/ 347309 w 216"/>
                  <a:gd name="T3" fmla="*/ 0 h 474"/>
                  <a:gd name="T4" fmla="*/ 315085 w 216"/>
                  <a:gd name="T5" fmla="*/ 42966 h 474"/>
                  <a:gd name="T6" fmla="*/ 279280 w 216"/>
                  <a:gd name="T7" fmla="*/ 53708 h 474"/>
                  <a:gd name="T8" fmla="*/ 243475 w 216"/>
                  <a:gd name="T9" fmla="*/ 50127 h 474"/>
                  <a:gd name="T10" fmla="*/ 218411 w 216"/>
                  <a:gd name="T11" fmla="*/ 71610 h 474"/>
                  <a:gd name="T12" fmla="*/ 200509 w 216"/>
                  <a:gd name="T13" fmla="*/ 85932 h 474"/>
                  <a:gd name="T14" fmla="*/ 168284 w 216"/>
                  <a:gd name="T15" fmla="*/ 82352 h 474"/>
                  <a:gd name="T16" fmla="*/ 164703 w 216"/>
                  <a:gd name="T17" fmla="*/ 114576 h 474"/>
                  <a:gd name="T18" fmla="*/ 146801 w 216"/>
                  <a:gd name="T19" fmla="*/ 136059 h 474"/>
                  <a:gd name="T20" fmla="*/ 118157 w 216"/>
                  <a:gd name="T21" fmla="*/ 164703 h 474"/>
                  <a:gd name="T22" fmla="*/ 71610 w 216"/>
                  <a:gd name="T23" fmla="*/ 189767 h 474"/>
                  <a:gd name="T24" fmla="*/ 75191 w 216"/>
                  <a:gd name="T25" fmla="*/ 221991 h 474"/>
                  <a:gd name="T26" fmla="*/ 50127 w 216"/>
                  <a:gd name="T27" fmla="*/ 243474 h 474"/>
                  <a:gd name="T28" fmla="*/ 46547 w 216"/>
                  <a:gd name="T29" fmla="*/ 275699 h 474"/>
                  <a:gd name="T30" fmla="*/ 46547 w 216"/>
                  <a:gd name="T31" fmla="*/ 304343 h 474"/>
                  <a:gd name="T32" fmla="*/ 28644 w 216"/>
                  <a:gd name="T33" fmla="*/ 329407 h 474"/>
                  <a:gd name="T34" fmla="*/ 10742 w 216"/>
                  <a:gd name="T35" fmla="*/ 383114 h 474"/>
                  <a:gd name="T36" fmla="*/ 39386 w 216"/>
                  <a:gd name="T37" fmla="*/ 422500 h 474"/>
                  <a:gd name="T38" fmla="*/ 42966 w 216"/>
                  <a:gd name="T39" fmla="*/ 469046 h 474"/>
                  <a:gd name="T40" fmla="*/ 10742 w 216"/>
                  <a:gd name="T41" fmla="*/ 494110 h 474"/>
                  <a:gd name="T42" fmla="*/ 10742 w 216"/>
                  <a:gd name="T43" fmla="*/ 580042 h 474"/>
                  <a:gd name="T44" fmla="*/ 32225 w 216"/>
                  <a:gd name="T45" fmla="*/ 658813 h 474"/>
                  <a:gd name="T46" fmla="*/ 32225 w 216"/>
                  <a:gd name="T47" fmla="*/ 665974 h 474"/>
                  <a:gd name="T48" fmla="*/ 3581 w 216"/>
                  <a:gd name="T49" fmla="*/ 837838 h 474"/>
                  <a:gd name="T50" fmla="*/ 57288 w 216"/>
                  <a:gd name="T51" fmla="*/ 816355 h 474"/>
                  <a:gd name="T52" fmla="*/ 171864 w 216"/>
                  <a:gd name="T53" fmla="*/ 773389 h 474"/>
                  <a:gd name="T54" fmla="*/ 204089 w 216"/>
                  <a:gd name="T55" fmla="*/ 744745 h 474"/>
                  <a:gd name="T56" fmla="*/ 268538 w 216"/>
                  <a:gd name="T57" fmla="*/ 751906 h 474"/>
                  <a:gd name="T58" fmla="*/ 322246 w 216"/>
                  <a:gd name="T59" fmla="*/ 730423 h 474"/>
                  <a:gd name="T60" fmla="*/ 325826 w 216"/>
                  <a:gd name="T61" fmla="*/ 701779 h 474"/>
                  <a:gd name="T62" fmla="*/ 340148 w 216"/>
                  <a:gd name="T63" fmla="*/ 665974 h 474"/>
                  <a:gd name="T64" fmla="*/ 340148 w 216"/>
                  <a:gd name="T65" fmla="*/ 658813 h 474"/>
                  <a:gd name="T66" fmla="*/ 343729 w 216"/>
                  <a:gd name="T67" fmla="*/ 644491 h 474"/>
                  <a:gd name="T68" fmla="*/ 340148 w 216"/>
                  <a:gd name="T69" fmla="*/ 630169 h 474"/>
                  <a:gd name="T70" fmla="*/ 354470 w 216"/>
                  <a:gd name="T71" fmla="*/ 601525 h 474"/>
                  <a:gd name="T72" fmla="*/ 329407 w 216"/>
                  <a:gd name="T73" fmla="*/ 554978 h 474"/>
                  <a:gd name="T74" fmla="*/ 322246 w 216"/>
                  <a:gd name="T75" fmla="*/ 540656 h 474"/>
                  <a:gd name="T76" fmla="*/ 325826 w 216"/>
                  <a:gd name="T77" fmla="*/ 526334 h 474"/>
                  <a:gd name="T78" fmla="*/ 340148 w 216"/>
                  <a:gd name="T79" fmla="*/ 501271 h 474"/>
                  <a:gd name="T80" fmla="*/ 361631 w 216"/>
                  <a:gd name="T81" fmla="*/ 443983 h 474"/>
                  <a:gd name="T82" fmla="*/ 386695 w 216"/>
                  <a:gd name="T83" fmla="*/ 386695 h 474"/>
                  <a:gd name="T84" fmla="*/ 329407 w 216"/>
                  <a:gd name="T85" fmla="*/ 329407 h 474"/>
                  <a:gd name="T86" fmla="*/ 315085 w 216"/>
                  <a:gd name="T87" fmla="*/ 304343 h 474"/>
                  <a:gd name="T88" fmla="*/ 322246 w 216"/>
                  <a:gd name="T89" fmla="*/ 261377 h 474"/>
                  <a:gd name="T90" fmla="*/ 329407 w 216"/>
                  <a:gd name="T91" fmla="*/ 218411 h 474"/>
                  <a:gd name="T92" fmla="*/ 340148 w 216"/>
                  <a:gd name="T93" fmla="*/ 204089 h 474"/>
                  <a:gd name="T94" fmla="*/ 372373 w 216"/>
                  <a:gd name="T95" fmla="*/ 200508 h 474"/>
                  <a:gd name="T96" fmla="*/ 386695 w 216"/>
                  <a:gd name="T97" fmla="*/ 136059 h 474"/>
                  <a:gd name="T98" fmla="*/ 358051 w 216"/>
                  <a:gd name="T99" fmla="*/ 114576 h 474"/>
                  <a:gd name="T100" fmla="*/ 325826 w 216"/>
                  <a:gd name="T101" fmla="*/ 96674 h 474"/>
                  <a:gd name="T102" fmla="*/ 322246 w 216"/>
                  <a:gd name="T103" fmla="*/ 57288 h 474"/>
                  <a:gd name="T104" fmla="*/ 361631 w 216"/>
                  <a:gd name="T105" fmla="*/ 42966 h 4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2" name="Freeform 22"/>
              <p:cNvSpPr/>
              <p:nvPr/>
            </p:nvSpPr>
            <p:spPr bwMode="auto">
              <a:xfrm>
                <a:off x="3677181" y="3233198"/>
                <a:ext cx="615847" cy="716101"/>
              </a:xfrm>
              <a:custGeom>
                <a:avLst/>
                <a:gdLst>
                  <a:gd name="T0" fmla="*/ 537076 w 344"/>
                  <a:gd name="T1" fmla="*/ 118157 h 400"/>
                  <a:gd name="T2" fmla="*/ 526334 w 344"/>
                  <a:gd name="T3" fmla="*/ 57288 h 400"/>
                  <a:gd name="T4" fmla="*/ 504851 w 344"/>
                  <a:gd name="T5" fmla="*/ 42966 h 400"/>
                  <a:gd name="T6" fmla="*/ 451144 w 344"/>
                  <a:gd name="T7" fmla="*/ 78771 h 400"/>
                  <a:gd name="T8" fmla="*/ 451144 w 344"/>
                  <a:gd name="T9" fmla="*/ 39386 h 400"/>
                  <a:gd name="T10" fmla="*/ 436822 w 344"/>
                  <a:gd name="T11" fmla="*/ 35805 h 400"/>
                  <a:gd name="T12" fmla="*/ 386695 w 344"/>
                  <a:gd name="T13" fmla="*/ 78771 h 400"/>
                  <a:gd name="T14" fmla="*/ 354470 w 344"/>
                  <a:gd name="T15" fmla="*/ 57288 h 400"/>
                  <a:gd name="T16" fmla="*/ 315085 w 344"/>
                  <a:gd name="T17" fmla="*/ 35805 h 400"/>
                  <a:gd name="T18" fmla="*/ 236313 w 344"/>
                  <a:gd name="T19" fmla="*/ 10742 h 400"/>
                  <a:gd name="T20" fmla="*/ 179025 w 344"/>
                  <a:gd name="T21" fmla="*/ 0 h 400"/>
                  <a:gd name="T22" fmla="*/ 171864 w 344"/>
                  <a:gd name="T23" fmla="*/ 53708 h 400"/>
                  <a:gd name="T24" fmla="*/ 121737 w 344"/>
                  <a:gd name="T25" fmla="*/ 57288 h 400"/>
                  <a:gd name="T26" fmla="*/ 50127 w 344"/>
                  <a:gd name="T27" fmla="*/ 93093 h 400"/>
                  <a:gd name="T28" fmla="*/ 46547 w 344"/>
                  <a:gd name="T29" fmla="*/ 257796 h 400"/>
                  <a:gd name="T30" fmla="*/ 35805 w 344"/>
                  <a:gd name="T31" fmla="*/ 272118 h 400"/>
                  <a:gd name="T32" fmla="*/ 46547 w 344"/>
                  <a:gd name="T33" fmla="*/ 354470 h 400"/>
                  <a:gd name="T34" fmla="*/ 7161 w 344"/>
                  <a:gd name="T35" fmla="*/ 383114 h 400"/>
                  <a:gd name="T36" fmla="*/ 25064 w 344"/>
                  <a:gd name="T37" fmla="*/ 401017 h 400"/>
                  <a:gd name="T38" fmla="*/ 39386 w 344"/>
                  <a:gd name="T39" fmla="*/ 401017 h 400"/>
                  <a:gd name="T40" fmla="*/ 57288 w 344"/>
                  <a:gd name="T41" fmla="*/ 418919 h 400"/>
                  <a:gd name="T42" fmla="*/ 57288 w 344"/>
                  <a:gd name="T43" fmla="*/ 458305 h 400"/>
                  <a:gd name="T44" fmla="*/ 42966 w 344"/>
                  <a:gd name="T45" fmla="*/ 504851 h 400"/>
                  <a:gd name="T46" fmla="*/ 85932 w 344"/>
                  <a:gd name="T47" fmla="*/ 565720 h 400"/>
                  <a:gd name="T48" fmla="*/ 136059 w 344"/>
                  <a:gd name="T49" fmla="*/ 544237 h 400"/>
                  <a:gd name="T50" fmla="*/ 164703 w 344"/>
                  <a:gd name="T51" fmla="*/ 540656 h 400"/>
                  <a:gd name="T52" fmla="*/ 179025 w 344"/>
                  <a:gd name="T53" fmla="*/ 504851 h 400"/>
                  <a:gd name="T54" fmla="*/ 229152 w 344"/>
                  <a:gd name="T55" fmla="*/ 501271 h 400"/>
                  <a:gd name="T56" fmla="*/ 243474 w 344"/>
                  <a:gd name="T57" fmla="*/ 483368 h 400"/>
                  <a:gd name="T58" fmla="*/ 272118 w 344"/>
                  <a:gd name="T59" fmla="*/ 501271 h 400"/>
                  <a:gd name="T60" fmla="*/ 275699 w 344"/>
                  <a:gd name="T61" fmla="*/ 540656 h 400"/>
                  <a:gd name="T62" fmla="*/ 293601 w 344"/>
                  <a:gd name="T63" fmla="*/ 565720 h 400"/>
                  <a:gd name="T64" fmla="*/ 275699 w 344"/>
                  <a:gd name="T65" fmla="*/ 615847 h 400"/>
                  <a:gd name="T66" fmla="*/ 293601 w 344"/>
                  <a:gd name="T67" fmla="*/ 665974 h 400"/>
                  <a:gd name="T68" fmla="*/ 293601 w 344"/>
                  <a:gd name="T69" fmla="*/ 694618 h 400"/>
                  <a:gd name="T70" fmla="*/ 315085 w 344"/>
                  <a:gd name="T71" fmla="*/ 716101 h 400"/>
                  <a:gd name="T72" fmla="*/ 347309 w 344"/>
                  <a:gd name="T73" fmla="*/ 701779 h 400"/>
                  <a:gd name="T74" fmla="*/ 386695 w 344"/>
                  <a:gd name="T75" fmla="*/ 655232 h 400"/>
                  <a:gd name="T76" fmla="*/ 393856 w 344"/>
                  <a:gd name="T77" fmla="*/ 633749 h 400"/>
                  <a:gd name="T78" fmla="*/ 422500 w 344"/>
                  <a:gd name="T79" fmla="*/ 644491 h 400"/>
                  <a:gd name="T80" fmla="*/ 483368 w 344"/>
                  <a:gd name="T81" fmla="*/ 676715 h 400"/>
                  <a:gd name="T82" fmla="*/ 476207 w 344"/>
                  <a:gd name="T83" fmla="*/ 644491 h 400"/>
                  <a:gd name="T84" fmla="*/ 458305 w 344"/>
                  <a:gd name="T85" fmla="*/ 608686 h 400"/>
                  <a:gd name="T86" fmla="*/ 504851 w 344"/>
                  <a:gd name="T87" fmla="*/ 580042 h 400"/>
                  <a:gd name="T88" fmla="*/ 594364 w 344"/>
                  <a:gd name="T89" fmla="*/ 594364 h 400"/>
                  <a:gd name="T90" fmla="*/ 594364 w 344"/>
                  <a:gd name="T91" fmla="*/ 587203 h 400"/>
                  <a:gd name="T92" fmla="*/ 615847 w 344"/>
                  <a:gd name="T93" fmla="*/ 544237 h 400"/>
                  <a:gd name="T94" fmla="*/ 605105 w 344"/>
                  <a:gd name="T95" fmla="*/ 512012 h 400"/>
                  <a:gd name="T96" fmla="*/ 590783 w 344"/>
                  <a:gd name="T97" fmla="*/ 494110 h 400"/>
                  <a:gd name="T98" fmla="*/ 608686 w 344"/>
                  <a:gd name="T99" fmla="*/ 479788 h 400"/>
                  <a:gd name="T100" fmla="*/ 583622 w 344"/>
                  <a:gd name="T101" fmla="*/ 447563 h 400"/>
                  <a:gd name="T102" fmla="*/ 565720 w 344"/>
                  <a:gd name="T103" fmla="*/ 350889 h 400"/>
                  <a:gd name="T104" fmla="*/ 540656 w 344"/>
                  <a:gd name="T105" fmla="*/ 365212 h 400"/>
                  <a:gd name="T106" fmla="*/ 576461 w 344"/>
                  <a:gd name="T107" fmla="*/ 247055 h 400"/>
                  <a:gd name="T108" fmla="*/ 576461 w 344"/>
                  <a:gd name="T109" fmla="*/ 136059 h 4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3" name="Freeform 23"/>
              <p:cNvSpPr/>
              <p:nvPr/>
            </p:nvSpPr>
            <p:spPr bwMode="auto">
              <a:xfrm>
                <a:off x="3605571" y="2821440"/>
                <a:ext cx="873644" cy="547818"/>
              </a:xfrm>
              <a:custGeom>
                <a:avLst/>
                <a:gdLst>
                  <a:gd name="T0" fmla="*/ 114576 w 488"/>
                  <a:gd name="T1" fmla="*/ 17903 h 306"/>
                  <a:gd name="T2" fmla="*/ 175445 w 488"/>
                  <a:gd name="T3" fmla="*/ 71610 h 306"/>
                  <a:gd name="T4" fmla="*/ 157542 w 488"/>
                  <a:gd name="T5" fmla="*/ 93093 h 306"/>
                  <a:gd name="T6" fmla="*/ 107415 w 488"/>
                  <a:gd name="T7" fmla="*/ 103835 h 306"/>
                  <a:gd name="T8" fmla="*/ 128898 w 488"/>
                  <a:gd name="T9" fmla="*/ 153962 h 306"/>
                  <a:gd name="T10" fmla="*/ 157542 w 488"/>
                  <a:gd name="T11" fmla="*/ 204089 h 306"/>
                  <a:gd name="T12" fmla="*/ 182606 w 488"/>
                  <a:gd name="T13" fmla="*/ 232733 h 306"/>
                  <a:gd name="T14" fmla="*/ 189767 w 488"/>
                  <a:gd name="T15" fmla="*/ 293602 h 306"/>
                  <a:gd name="T16" fmla="*/ 143220 w 488"/>
                  <a:gd name="T17" fmla="*/ 329407 h 306"/>
                  <a:gd name="T18" fmla="*/ 7161 w 488"/>
                  <a:gd name="T19" fmla="*/ 365212 h 306"/>
                  <a:gd name="T20" fmla="*/ 14322 w 488"/>
                  <a:gd name="T21" fmla="*/ 418920 h 306"/>
                  <a:gd name="T22" fmla="*/ 71610 w 488"/>
                  <a:gd name="T23" fmla="*/ 512013 h 306"/>
                  <a:gd name="T24" fmla="*/ 107415 w 488"/>
                  <a:gd name="T25" fmla="*/ 497691 h 306"/>
                  <a:gd name="T26" fmla="*/ 139640 w 488"/>
                  <a:gd name="T27" fmla="*/ 454725 h 306"/>
                  <a:gd name="T28" fmla="*/ 200508 w 488"/>
                  <a:gd name="T29" fmla="*/ 454725 h 306"/>
                  <a:gd name="T30" fmla="*/ 225572 w 488"/>
                  <a:gd name="T31" fmla="*/ 397437 h 306"/>
                  <a:gd name="T32" fmla="*/ 286441 w 488"/>
                  <a:gd name="T33" fmla="*/ 397437 h 306"/>
                  <a:gd name="T34" fmla="*/ 393856 w 488"/>
                  <a:gd name="T35" fmla="*/ 433242 h 306"/>
                  <a:gd name="T36" fmla="*/ 447564 w 488"/>
                  <a:gd name="T37" fmla="*/ 469047 h 306"/>
                  <a:gd name="T38" fmla="*/ 472627 w 488"/>
                  <a:gd name="T39" fmla="*/ 454725 h 306"/>
                  <a:gd name="T40" fmla="*/ 529915 w 488"/>
                  <a:gd name="T41" fmla="*/ 426081 h 306"/>
                  <a:gd name="T42" fmla="*/ 537076 w 488"/>
                  <a:gd name="T43" fmla="*/ 451144 h 306"/>
                  <a:gd name="T44" fmla="*/ 551398 w 488"/>
                  <a:gd name="T45" fmla="*/ 458305 h 306"/>
                  <a:gd name="T46" fmla="*/ 590784 w 488"/>
                  <a:gd name="T47" fmla="*/ 440403 h 306"/>
                  <a:gd name="T48" fmla="*/ 612267 w 488"/>
                  <a:gd name="T49" fmla="*/ 465466 h 306"/>
                  <a:gd name="T50" fmla="*/ 619428 w 488"/>
                  <a:gd name="T51" fmla="*/ 519174 h 306"/>
                  <a:gd name="T52" fmla="*/ 665975 w 488"/>
                  <a:gd name="T53" fmla="*/ 479788 h 306"/>
                  <a:gd name="T54" fmla="*/ 730424 w 488"/>
                  <a:gd name="T55" fmla="*/ 465466 h 306"/>
                  <a:gd name="T56" fmla="*/ 773390 w 488"/>
                  <a:gd name="T57" fmla="*/ 433242 h 306"/>
                  <a:gd name="T58" fmla="*/ 873644 w 488"/>
                  <a:gd name="T59" fmla="*/ 408178 h 306"/>
                  <a:gd name="T60" fmla="*/ 873644 w 488"/>
                  <a:gd name="T61" fmla="*/ 386695 h 306"/>
                  <a:gd name="T62" fmla="*/ 819936 w 488"/>
                  <a:gd name="T63" fmla="*/ 268538 h 306"/>
                  <a:gd name="T64" fmla="*/ 798453 w 488"/>
                  <a:gd name="T65" fmla="*/ 225572 h 306"/>
                  <a:gd name="T66" fmla="*/ 769809 w 488"/>
                  <a:gd name="T67" fmla="*/ 196928 h 306"/>
                  <a:gd name="T68" fmla="*/ 744746 w 488"/>
                  <a:gd name="T69" fmla="*/ 179025 h 306"/>
                  <a:gd name="T70" fmla="*/ 705360 w 488"/>
                  <a:gd name="T71" fmla="*/ 204089 h 306"/>
                  <a:gd name="T72" fmla="*/ 665975 w 488"/>
                  <a:gd name="T73" fmla="*/ 168284 h 306"/>
                  <a:gd name="T74" fmla="*/ 630169 w 488"/>
                  <a:gd name="T75" fmla="*/ 161123 h 306"/>
                  <a:gd name="T76" fmla="*/ 580042 w 488"/>
                  <a:gd name="T77" fmla="*/ 168284 h 306"/>
                  <a:gd name="T78" fmla="*/ 572881 w 488"/>
                  <a:gd name="T79" fmla="*/ 125318 h 306"/>
                  <a:gd name="T80" fmla="*/ 386695 w 488"/>
                  <a:gd name="T81" fmla="*/ 89513 h 306"/>
                  <a:gd name="T82" fmla="*/ 318665 w 488"/>
                  <a:gd name="T83" fmla="*/ 60869 h 306"/>
                  <a:gd name="T84" fmla="*/ 257797 w 488"/>
                  <a:gd name="T85" fmla="*/ 0 h 306"/>
                  <a:gd name="T86" fmla="*/ 132479 w 488"/>
                  <a:gd name="T87" fmla="*/ 10742 h 3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p>
                <a:endParaRPr lang="zh-CN" altLang="en-US" sz="1035"/>
              </a:p>
            </p:txBody>
          </p:sp>
          <p:sp>
            <p:nvSpPr>
              <p:cNvPr id="74" name="Freeform 24"/>
              <p:cNvSpPr/>
              <p:nvPr/>
            </p:nvSpPr>
            <p:spPr bwMode="auto">
              <a:xfrm>
                <a:off x="3798919" y="3827562"/>
                <a:ext cx="909449" cy="719682"/>
              </a:xfrm>
              <a:custGeom>
                <a:avLst/>
                <a:gdLst>
                  <a:gd name="T0" fmla="*/ 866483 w 508"/>
                  <a:gd name="T1" fmla="*/ 239894 h 402"/>
                  <a:gd name="T2" fmla="*/ 877224 w 508"/>
                  <a:gd name="T3" fmla="*/ 225572 h 402"/>
                  <a:gd name="T4" fmla="*/ 909449 w 508"/>
                  <a:gd name="T5" fmla="*/ 207669 h 402"/>
                  <a:gd name="T6" fmla="*/ 845000 w 508"/>
                  <a:gd name="T7" fmla="*/ 157542 h 402"/>
                  <a:gd name="T8" fmla="*/ 759068 w 508"/>
                  <a:gd name="T9" fmla="*/ 75191 h 402"/>
                  <a:gd name="T10" fmla="*/ 723263 w 508"/>
                  <a:gd name="T11" fmla="*/ 96674 h 402"/>
                  <a:gd name="T12" fmla="*/ 716102 w 508"/>
                  <a:gd name="T13" fmla="*/ 103835 h 402"/>
                  <a:gd name="T14" fmla="*/ 665974 w 508"/>
                  <a:gd name="T15" fmla="*/ 89513 h 402"/>
                  <a:gd name="T16" fmla="*/ 594364 w 508"/>
                  <a:gd name="T17" fmla="*/ 114576 h 402"/>
                  <a:gd name="T18" fmla="*/ 554979 w 508"/>
                  <a:gd name="T19" fmla="*/ 125318 h 402"/>
                  <a:gd name="T20" fmla="*/ 533496 w 508"/>
                  <a:gd name="T21" fmla="*/ 136059 h 402"/>
                  <a:gd name="T22" fmla="*/ 512013 w 508"/>
                  <a:gd name="T23" fmla="*/ 103835 h 402"/>
                  <a:gd name="T24" fmla="*/ 562140 w 508"/>
                  <a:gd name="T25" fmla="*/ 39386 h 402"/>
                  <a:gd name="T26" fmla="*/ 558559 w 508"/>
                  <a:gd name="T27" fmla="*/ 21483 h 402"/>
                  <a:gd name="T28" fmla="*/ 515593 w 508"/>
                  <a:gd name="T29" fmla="*/ 46547 h 402"/>
                  <a:gd name="T30" fmla="*/ 497691 w 508"/>
                  <a:gd name="T31" fmla="*/ 35805 h 402"/>
                  <a:gd name="T32" fmla="*/ 454725 w 508"/>
                  <a:gd name="T33" fmla="*/ 28644 h 402"/>
                  <a:gd name="T34" fmla="*/ 422500 w 508"/>
                  <a:gd name="T35" fmla="*/ 14322 h 402"/>
                  <a:gd name="T36" fmla="*/ 372373 w 508"/>
                  <a:gd name="T37" fmla="*/ 3581 h 402"/>
                  <a:gd name="T38" fmla="*/ 365212 w 508"/>
                  <a:gd name="T39" fmla="*/ 42966 h 402"/>
                  <a:gd name="T40" fmla="*/ 375953 w 508"/>
                  <a:gd name="T41" fmla="*/ 85932 h 402"/>
                  <a:gd name="T42" fmla="*/ 358051 w 508"/>
                  <a:gd name="T43" fmla="*/ 96674 h 402"/>
                  <a:gd name="T44" fmla="*/ 325826 w 508"/>
                  <a:gd name="T45" fmla="*/ 82352 h 402"/>
                  <a:gd name="T46" fmla="*/ 279280 w 508"/>
                  <a:gd name="T47" fmla="*/ 60869 h 402"/>
                  <a:gd name="T48" fmla="*/ 257797 w 508"/>
                  <a:gd name="T49" fmla="*/ 143220 h 402"/>
                  <a:gd name="T50" fmla="*/ 250636 w 508"/>
                  <a:gd name="T51" fmla="*/ 193347 h 402"/>
                  <a:gd name="T52" fmla="*/ 221991 w 508"/>
                  <a:gd name="T53" fmla="*/ 239894 h 402"/>
                  <a:gd name="T54" fmla="*/ 107415 w 508"/>
                  <a:gd name="T55" fmla="*/ 411758 h 402"/>
                  <a:gd name="T56" fmla="*/ 107415 w 508"/>
                  <a:gd name="T57" fmla="*/ 476207 h 402"/>
                  <a:gd name="T58" fmla="*/ 28644 w 508"/>
                  <a:gd name="T59" fmla="*/ 508432 h 402"/>
                  <a:gd name="T60" fmla="*/ 0 w 508"/>
                  <a:gd name="T61" fmla="*/ 637330 h 402"/>
                  <a:gd name="T62" fmla="*/ 10742 w 508"/>
                  <a:gd name="T63" fmla="*/ 680296 h 402"/>
                  <a:gd name="T64" fmla="*/ 75191 w 508"/>
                  <a:gd name="T65" fmla="*/ 716101 h 402"/>
                  <a:gd name="T66" fmla="*/ 93093 w 508"/>
                  <a:gd name="T67" fmla="*/ 694618 h 402"/>
                  <a:gd name="T68" fmla="*/ 42966 w 508"/>
                  <a:gd name="T69" fmla="*/ 651652 h 402"/>
                  <a:gd name="T70" fmla="*/ 64449 w 508"/>
                  <a:gd name="T71" fmla="*/ 619428 h 402"/>
                  <a:gd name="T72" fmla="*/ 114576 w 508"/>
                  <a:gd name="T73" fmla="*/ 580042 h 402"/>
                  <a:gd name="T74" fmla="*/ 229153 w 508"/>
                  <a:gd name="T75" fmla="*/ 504852 h 402"/>
                  <a:gd name="T76" fmla="*/ 261377 w 508"/>
                  <a:gd name="T77" fmla="*/ 529915 h 402"/>
                  <a:gd name="T78" fmla="*/ 300763 w 508"/>
                  <a:gd name="T79" fmla="*/ 504852 h 402"/>
                  <a:gd name="T80" fmla="*/ 347309 w 508"/>
                  <a:gd name="T81" fmla="*/ 486949 h 402"/>
                  <a:gd name="T82" fmla="*/ 390275 w 508"/>
                  <a:gd name="T83" fmla="*/ 426080 h 402"/>
                  <a:gd name="T84" fmla="*/ 447563 w 508"/>
                  <a:gd name="T85" fmla="*/ 451144 h 402"/>
                  <a:gd name="T86" fmla="*/ 443983 w 508"/>
                  <a:gd name="T87" fmla="*/ 332987 h 402"/>
                  <a:gd name="T88" fmla="*/ 472627 w 508"/>
                  <a:gd name="T89" fmla="*/ 340148 h 402"/>
                  <a:gd name="T90" fmla="*/ 569301 w 508"/>
                  <a:gd name="T91" fmla="*/ 401017 h 402"/>
                  <a:gd name="T92" fmla="*/ 558559 w 508"/>
                  <a:gd name="T93" fmla="*/ 368792 h 402"/>
                  <a:gd name="T94" fmla="*/ 608686 w 508"/>
                  <a:gd name="T95" fmla="*/ 368792 h 402"/>
                  <a:gd name="T96" fmla="*/ 626589 w 508"/>
                  <a:gd name="T97" fmla="*/ 340148 h 402"/>
                  <a:gd name="T98" fmla="*/ 673135 w 508"/>
                  <a:gd name="T99" fmla="*/ 347309 h 402"/>
                  <a:gd name="T100" fmla="*/ 694619 w 508"/>
                  <a:gd name="T101" fmla="*/ 368792 h 402"/>
                  <a:gd name="T102" fmla="*/ 716102 w 508"/>
                  <a:gd name="T103" fmla="*/ 325826 h 402"/>
                  <a:gd name="T104" fmla="*/ 741165 w 508"/>
                  <a:gd name="T105" fmla="*/ 332987 h 402"/>
                  <a:gd name="T106" fmla="*/ 773390 w 508"/>
                  <a:gd name="T107" fmla="*/ 322246 h 402"/>
                  <a:gd name="T108" fmla="*/ 830678 w 508"/>
                  <a:gd name="T109" fmla="*/ 261377 h 4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5" name="Freeform 25"/>
              <p:cNvSpPr/>
              <p:nvPr/>
            </p:nvSpPr>
            <p:spPr bwMode="auto">
              <a:xfrm>
                <a:off x="4228580" y="3204554"/>
                <a:ext cx="544237" cy="741165"/>
              </a:xfrm>
              <a:custGeom>
                <a:avLst/>
                <a:gdLst>
                  <a:gd name="T0" fmla="*/ 393856 w 304"/>
                  <a:gd name="T1" fmla="*/ 0 h 414"/>
                  <a:gd name="T2" fmla="*/ 358051 w 304"/>
                  <a:gd name="T3" fmla="*/ 42966 h 414"/>
                  <a:gd name="T4" fmla="*/ 322246 w 304"/>
                  <a:gd name="T5" fmla="*/ 60869 h 414"/>
                  <a:gd name="T6" fmla="*/ 311504 w 304"/>
                  <a:gd name="T7" fmla="*/ 39386 h 414"/>
                  <a:gd name="T8" fmla="*/ 272119 w 304"/>
                  <a:gd name="T9" fmla="*/ 42966 h 414"/>
                  <a:gd name="T10" fmla="*/ 193347 w 304"/>
                  <a:gd name="T11" fmla="*/ 64449 h 414"/>
                  <a:gd name="T12" fmla="*/ 121737 w 304"/>
                  <a:gd name="T13" fmla="*/ 96674 h 414"/>
                  <a:gd name="T14" fmla="*/ 60869 w 304"/>
                  <a:gd name="T15" fmla="*/ 100254 h 414"/>
                  <a:gd name="T16" fmla="*/ 28644 w 304"/>
                  <a:gd name="T17" fmla="*/ 150381 h 414"/>
                  <a:gd name="T18" fmla="*/ 39386 w 304"/>
                  <a:gd name="T19" fmla="*/ 164703 h 414"/>
                  <a:gd name="T20" fmla="*/ 60869 w 304"/>
                  <a:gd name="T21" fmla="*/ 257797 h 414"/>
                  <a:gd name="T22" fmla="*/ 0 w 304"/>
                  <a:gd name="T23" fmla="*/ 358051 h 414"/>
                  <a:gd name="T24" fmla="*/ 28644 w 304"/>
                  <a:gd name="T25" fmla="*/ 354470 h 414"/>
                  <a:gd name="T26" fmla="*/ 28644 w 304"/>
                  <a:gd name="T27" fmla="*/ 404597 h 414"/>
                  <a:gd name="T28" fmla="*/ 42966 w 304"/>
                  <a:gd name="T29" fmla="*/ 469046 h 414"/>
                  <a:gd name="T30" fmla="*/ 71610 w 304"/>
                  <a:gd name="T31" fmla="*/ 512013 h 414"/>
                  <a:gd name="T32" fmla="*/ 78771 w 304"/>
                  <a:gd name="T33" fmla="*/ 554979 h 414"/>
                  <a:gd name="T34" fmla="*/ 60869 w 304"/>
                  <a:gd name="T35" fmla="*/ 615847 h 414"/>
                  <a:gd name="T36" fmla="*/ 93093 w 304"/>
                  <a:gd name="T37" fmla="*/ 648072 h 414"/>
                  <a:gd name="T38" fmla="*/ 128898 w 304"/>
                  <a:gd name="T39" fmla="*/ 630169 h 414"/>
                  <a:gd name="T40" fmla="*/ 153962 w 304"/>
                  <a:gd name="T41" fmla="*/ 648072 h 414"/>
                  <a:gd name="T42" fmla="*/ 118157 w 304"/>
                  <a:gd name="T43" fmla="*/ 701779 h 414"/>
                  <a:gd name="T44" fmla="*/ 128898 w 304"/>
                  <a:gd name="T45" fmla="*/ 730423 h 414"/>
                  <a:gd name="T46" fmla="*/ 168284 w 304"/>
                  <a:gd name="T47" fmla="*/ 719682 h 414"/>
                  <a:gd name="T48" fmla="*/ 239894 w 304"/>
                  <a:gd name="T49" fmla="*/ 698199 h 414"/>
                  <a:gd name="T50" fmla="*/ 275699 w 304"/>
                  <a:gd name="T51" fmla="*/ 716101 h 414"/>
                  <a:gd name="T52" fmla="*/ 272119 w 304"/>
                  <a:gd name="T53" fmla="*/ 687457 h 414"/>
                  <a:gd name="T54" fmla="*/ 268538 w 304"/>
                  <a:gd name="T55" fmla="*/ 648072 h 414"/>
                  <a:gd name="T56" fmla="*/ 297182 w 304"/>
                  <a:gd name="T57" fmla="*/ 619428 h 414"/>
                  <a:gd name="T58" fmla="*/ 297182 w 304"/>
                  <a:gd name="T59" fmla="*/ 587203 h 414"/>
                  <a:gd name="T60" fmla="*/ 293602 w 304"/>
                  <a:gd name="T61" fmla="*/ 565720 h 414"/>
                  <a:gd name="T62" fmla="*/ 318665 w 304"/>
                  <a:gd name="T63" fmla="*/ 533496 h 414"/>
                  <a:gd name="T64" fmla="*/ 332987 w 304"/>
                  <a:gd name="T65" fmla="*/ 497691 h 414"/>
                  <a:gd name="T66" fmla="*/ 347309 w 304"/>
                  <a:gd name="T67" fmla="*/ 476207 h 414"/>
                  <a:gd name="T68" fmla="*/ 347309 w 304"/>
                  <a:gd name="T69" fmla="*/ 433241 h 414"/>
                  <a:gd name="T70" fmla="*/ 347309 w 304"/>
                  <a:gd name="T71" fmla="*/ 408178 h 414"/>
                  <a:gd name="T72" fmla="*/ 401017 w 304"/>
                  <a:gd name="T73" fmla="*/ 358051 h 414"/>
                  <a:gd name="T74" fmla="*/ 393856 w 304"/>
                  <a:gd name="T75" fmla="*/ 332987 h 414"/>
                  <a:gd name="T76" fmla="*/ 401017 w 304"/>
                  <a:gd name="T77" fmla="*/ 279280 h 414"/>
                  <a:gd name="T78" fmla="*/ 447563 w 304"/>
                  <a:gd name="T79" fmla="*/ 243474 h 414"/>
                  <a:gd name="T80" fmla="*/ 486949 w 304"/>
                  <a:gd name="T81" fmla="*/ 250636 h 414"/>
                  <a:gd name="T82" fmla="*/ 529915 w 304"/>
                  <a:gd name="T83" fmla="*/ 193347 h 414"/>
                  <a:gd name="T84" fmla="*/ 537076 w 304"/>
                  <a:gd name="T85" fmla="*/ 182606 h 414"/>
                  <a:gd name="T86" fmla="*/ 529915 w 304"/>
                  <a:gd name="T87" fmla="*/ 150381 h 414"/>
                  <a:gd name="T88" fmla="*/ 490529 w 304"/>
                  <a:gd name="T89" fmla="*/ 82352 h 414"/>
                  <a:gd name="T90" fmla="*/ 501271 w 304"/>
                  <a:gd name="T91" fmla="*/ 50127 h 4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6" name="Freeform 26"/>
              <p:cNvSpPr/>
              <p:nvPr/>
            </p:nvSpPr>
            <p:spPr bwMode="auto">
              <a:xfrm>
                <a:off x="4511440" y="3401482"/>
                <a:ext cx="504852" cy="615847"/>
              </a:xfrm>
              <a:custGeom>
                <a:avLst/>
                <a:gdLst>
                  <a:gd name="T0" fmla="*/ 236314 w 282"/>
                  <a:gd name="T1" fmla="*/ 42966 h 344"/>
                  <a:gd name="T2" fmla="*/ 211250 w 282"/>
                  <a:gd name="T3" fmla="*/ 71610 h 344"/>
                  <a:gd name="T4" fmla="*/ 150381 w 282"/>
                  <a:gd name="T5" fmla="*/ 68030 h 344"/>
                  <a:gd name="T6" fmla="*/ 125318 w 282"/>
                  <a:gd name="T7" fmla="*/ 107415 h 344"/>
                  <a:gd name="T8" fmla="*/ 132479 w 282"/>
                  <a:gd name="T9" fmla="*/ 164703 h 344"/>
                  <a:gd name="T10" fmla="*/ 75191 w 282"/>
                  <a:gd name="T11" fmla="*/ 221991 h 344"/>
                  <a:gd name="T12" fmla="*/ 96674 w 282"/>
                  <a:gd name="T13" fmla="*/ 250635 h 344"/>
                  <a:gd name="T14" fmla="*/ 100254 w 282"/>
                  <a:gd name="T15" fmla="*/ 264957 h 344"/>
                  <a:gd name="T16" fmla="*/ 68030 w 282"/>
                  <a:gd name="T17" fmla="*/ 311504 h 344"/>
                  <a:gd name="T18" fmla="*/ 53708 w 282"/>
                  <a:gd name="T19" fmla="*/ 340148 h 344"/>
                  <a:gd name="T20" fmla="*/ 25064 w 282"/>
                  <a:gd name="T21" fmla="*/ 372373 h 344"/>
                  <a:gd name="T22" fmla="*/ 25064 w 282"/>
                  <a:gd name="T23" fmla="*/ 404597 h 344"/>
                  <a:gd name="T24" fmla="*/ 25064 w 282"/>
                  <a:gd name="T25" fmla="*/ 433241 h 344"/>
                  <a:gd name="T26" fmla="*/ 0 w 282"/>
                  <a:gd name="T27" fmla="*/ 451144 h 344"/>
                  <a:gd name="T28" fmla="*/ 50127 w 282"/>
                  <a:gd name="T29" fmla="*/ 486949 h 344"/>
                  <a:gd name="T30" fmla="*/ 93093 w 282"/>
                  <a:gd name="T31" fmla="*/ 490529 h 344"/>
                  <a:gd name="T32" fmla="*/ 146801 w 282"/>
                  <a:gd name="T33" fmla="*/ 576461 h 344"/>
                  <a:gd name="T34" fmla="*/ 200509 w 282"/>
                  <a:gd name="T35" fmla="*/ 572881 h 344"/>
                  <a:gd name="T36" fmla="*/ 268538 w 282"/>
                  <a:gd name="T37" fmla="*/ 547817 h 344"/>
                  <a:gd name="T38" fmla="*/ 279280 w 282"/>
                  <a:gd name="T39" fmla="*/ 519173 h 344"/>
                  <a:gd name="T40" fmla="*/ 304343 w 282"/>
                  <a:gd name="T41" fmla="*/ 497690 h 344"/>
                  <a:gd name="T42" fmla="*/ 347310 w 282"/>
                  <a:gd name="T43" fmla="*/ 494110 h 344"/>
                  <a:gd name="T44" fmla="*/ 372373 w 282"/>
                  <a:gd name="T45" fmla="*/ 458305 h 344"/>
                  <a:gd name="T46" fmla="*/ 397437 w 282"/>
                  <a:gd name="T47" fmla="*/ 404597 h 344"/>
                  <a:gd name="T48" fmla="*/ 390276 w 282"/>
                  <a:gd name="T49" fmla="*/ 372373 h 344"/>
                  <a:gd name="T50" fmla="*/ 422500 w 282"/>
                  <a:gd name="T51" fmla="*/ 347309 h 344"/>
                  <a:gd name="T52" fmla="*/ 426081 w 282"/>
                  <a:gd name="T53" fmla="*/ 325826 h 344"/>
                  <a:gd name="T54" fmla="*/ 436822 w 282"/>
                  <a:gd name="T55" fmla="*/ 307924 h 344"/>
                  <a:gd name="T56" fmla="*/ 426081 w 282"/>
                  <a:gd name="T57" fmla="*/ 275699 h 344"/>
                  <a:gd name="T58" fmla="*/ 429661 w 282"/>
                  <a:gd name="T59" fmla="*/ 214830 h 344"/>
                  <a:gd name="T60" fmla="*/ 422500 w 282"/>
                  <a:gd name="T61" fmla="*/ 193347 h 344"/>
                  <a:gd name="T62" fmla="*/ 476208 w 282"/>
                  <a:gd name="T63" fmla="*/ 175445 h 344"/>
                  <a:gd name="T64" fmla="*/ 504852 w 282"/>
                  <a:gd name="T65" fmla="*/ 132479 h 344"/>
                  <a:gd name="T66" fmla="*/ 483369 w 282"/>
                  <a:gd name="T67" fmla="*/ 114576 h 344"/>
                  <a:gd name="T68" fmla="*/ 479788 w 282"/>
                  <a:gd name="T69" fmla="*/ 103835 h 344"/>
                  <a:gd name="T70" fmla="*/ 458305 w 282"/>
                  <a:gd name="T71" fmla="*/ 114576 h 344"/>
                  <a:gd name="T72" fmla="*/ 418920 w 282"/>
                  <a:gd name="T73" fmla="*/ 96674 h 344"/>
                  <a:gd name="T74" fmla="*/ 397437 w 282"/>
                  <a:gd name="T75" fmla="*/ 89513 h 344"/>
                  <a:gd name="T76" fmla="*/ 358051 w 282"/>
                  <a:gd name="T77" fmla="*/ 110996 h 344"/>
                  <a:gd name="T78" fmla="*/ 325826 w 282"/>
                  <a:gd name="T79" fmla="*/ 103835 h 344"/>
                  <a:gd name="T80" fmla="*/ 304343 w 282"/>
                  <a:gd name="T81" fmla="*/ 53708 h 344"/>
                  <a:gd name="T82" fmla="*/ 286441 w 282"/>
                  <a:gd name="T83" fmla="*/ 3581 h 344"/>
                  <a:gd name="T84" fmla="*/ 264958 w 282"/>
                  <a:gd name="T85" fmla="*/ 25064 h 3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lnSpcReduction="10000"/>
              </a:bodyPr>
              <a:lstStyle/>
              <a:p>
                <a:endParaRPr lang="zh-CN" altLang="en-US" sz="1035"/>
              </a:p>
            </p:txBody>
          </p:sp>
          <p:sp>
            <p:nvSpPr>
              <p:cNvPr id="77" name="Freeform 27"/>
              <p:cNvSpPr/>
              <p:nvPr/>
            </p:nvSpPr>
            <p:spPr bwMode="auto">
              <a:xfrm>
                <a:off x="4737012" y="3011207"/>
                <a:ext cx="433241" cy="501271"/>
              </a:xfrm>
              <a:custGeom>
                <a:avLst/>
                <a:gdLst>
                  <a:gd name="T0" fmla="*/ 264957 w 242"/>
                  <a:gd name="T1" fmla="*/ 7161 h 280"/>
                  <a:gd name="T2" fmla="*/ 225572 w 242"/>
                  <a:gd name="T3" fmla="*/ 21483 h 280"/>
                  <a:gd name="T4" fmla="*/ 182606 w 242"/>
                  <a:gd name="T5" fmla="*/ 10742 h 280"/>
                  <a:gd name="T6" fmla="*/ 139640 w 242"/>
                  <a:gd name="T7" fmla="*/ 10742 h 280"/>
                  <a:gd name="T8" fmla="*/ 110996 w 242"/>
                  <a:gd name="T9" fmla="*/ 50127 h 280"/>
                  <a:gd name="T10" fmla="*/ 96674 w 242"/>
                  <a:gd name="T11" fmla="*/ 114576 h 280"/>
                  <a:gd name="T12" fmla="*/ 78771 w 242"/>
                  <a:gd name="T13" fmla="*/ 132479 h 280"/>
                  <a:gd name="T14" fmla="*/ 78771 w 242"/>
                  <a:gd name="T15" fmla="*/ 146801 h 280"/>
                  <a:gd name="T16" fmla="*/ 64449 w 242"/>
                  <a:gd name="T17" fmla="*/ 179025 h 280"/>
                  <a:gd name="T18" fmla="*/ 7161 w 242"/>
                  <a:gd name="T19" fmla="*/ 236313 h 280"/>
                  <a:gd name="T20" fmla="*/ 10742 w 242"/>
                  <a:gd name="T21" fmla="*/ 250636 h 280"/>
                  <a:gd name="T22" fmla="*/ 0 w 242"/>
                  <a:gd name="T23" fmla="*/ 264958 h 280"/>
                  <a:gd name="T24" fmla="*/ 0 w 242"/>
                  <a:gd name="T25" fmla="*/ 279280 h 280"/>
                  <a:gd name="T26" fmla="*/ 53708 w 242"/>
                  <a:gd name="T27" fmla="*/ 361631 h 280"/>
                  <a:gd name="T28" fmla="*/ 53708 w 242"/>
                  <a:gd name="T29" fmla="*/ 368792 h 280"/>
                  <a:gd name="T30" fmla="*/ 50127 w 242"/>
                  <a:gd name="T31" fmla="*/ 375953 h 280"/>
                  <a:gd name="T32" fmla="*/ 71610 w 242"/>
                  <a:gd name="T33" fmla="*/ 383114 h 280"/>
                  <a:gd name="T34" fmla="*/ 85932 w 242"/>
                  <a:gd name="T35" fmla="*/ 401017 h 280"/>
                  <a:gd name="T36" fmla="*/ 93093 w 242"/>
                  <a:gd name="T37" fmla="*/ 440402 h 280"/>
                  <a:gd name="T38" fmla="*/ 103835 w 242"/>
                  <a:gd name="T39" fmla="*/ 476207 h 280"/>
                  <a:gd name="T40" fmla="*/ 121737 w 242"/>
                  <a:gd name="T41" fmla="*/ 486949 h 280"/>
                  <a:gd name="T42" fmla="*/ 143220 w 242"/>
                  <a:gd name="T43" fmla="*/ 483368 h 280"/>
                  <a:gd name="T44" fmla="*/ 161123 w 242"/>
                  <a:gd name="T45" fmla="*/ 472627 h 280"/>
                  <a:gd name="T46" fmla="*/ 161123 w 242"/>
                  <a:gd name="T47" fmla="*/ 461885 h 280"/>
                  <a:gd name="T48" fmla="*/ 186186 w 242"/>
                  <a:gd name="T49" fmla="*/ 447563 h 280"/>
                  <a:gd name="T50" fmla="*/ 218411 w 242"/>
                  <a:gd name="T51" fmla="*/ 483368 h 280"/>
                  <a:gd name="T52" fmla="*/ 239894 w 242"/>
                  <a:gd name="T53" fmla="*/ 486949 h 280"/>
                  <a:gd name="T54" fmla="*/ 261377 w 242"/>
                  <a:gd name="T55" fmla="*/ 479788 h 280"/>
                  <a:gd name="T56" fmla="*/ 272118 w 242"/>
                  <a:gd name="T57" fmla="*/ 483368 h 280"/>
                  <a:gd name="T58" fmla="*/ 304343 w 242"/>
                  <a:gd name="T59" fmla="*/ 490529 h 280"/>
                  <a:gd name="T60" fmla="*/ 304343 w 242"/>
                  <a:gd name="T61" fmla="*/ 440402 h 280"/>
                  <a:gd name="T62" fmla="*/ 322245 w 242"/>
                  <a:gd name="T63" fmla="*/ 415339 h 280"/>
                  <a:gd name="T64" fmla="*/ 307923 w 242"/>
                  <a:gd name="T65" fmla="*/ 401017 h 280"/>
                  <a:gd name="T66" fmla="*/ 315084 w 242"/>
                  <a:gd name="T67" fmla="*/ 393856 h 280"/>
                  <a:gd name="T68" fmla="*/ 354470 w 242"/>
                  <a:gd name="T69" fmla="*/ 332987 h 280"/>
                  <a:gd name="T70" fmla="*/ 365211 w 242"/>
                  <a:gd name="T71" fmla="*/ 336568 h 280"/>
                  <a:gd name="T72" fmla="*/ 365211 w 242"/>
                  <a:gd name="T73" fmla="*/ 365212 h 280"/>
                  <a:gd name="T74" fmla="*/ 404597 w 242"/>
                  <a:gd name="T75" fmla="*/ 307924 h 280"/>
                  <a:gd name="T76" fmla="*/ 383114 w 242"/>
                  <a:gd name="T77" fmla="*/ 311504 h 280"/>
                  <a:gd name="T78" fmla="*/ 386694 w 242"/>
                  <a:gd name="T79" fmla="*/ 243474 h 280"/>
                  <a:gd name="T80" fmla="*/ 383114 w 242"/>
                  <a:gd name="T81" fmla="*/ 239894 h 280"/>
                  <a:gd name="T82" fmla="*/ 372372 w 242"/>
                  <a:gd name="T83" fmla="*/ 218411 h 280"/>
                  <a:gd name="T84" fmla="*/ 411758 w 242"/>
                  <a:gd name="T85" fmla="*/ 207669 h 280"/>
                  <a:gd name="T86" fmla="*/ 429660 w 242"/>
                  <a:gd name="T87" fmla="*/ 189767 h 280"/>
                  <a:gd name="T88" fmla="*/ 386694 w 242"/>
                  <a:gd name="T89" fmla="*/ 153962 h 280"/>
                  <a:gd name="T90" fmla="*/ 415338 w 242"/>
                  <a:gd name="T91" fmla="*/ 118157 h 280"/>
                  <a:gd name="T92" fmla="*/ 393855 w 242"/>
                  <a:gd name="T93" fmla="*/ 121737 h 280"/>
                  <a:gd name="T94" fmla="*/ 393855 w 242"/>
                  <a:gd name="T95" fmla="*/ 114576 h 280"/>
                  <a:gd name="T96" fmla="*/ 383114 w 242"/>
                  <a:gd name="T97" fmla="*/ 96674 h 280"/>
                  <a:gd name="T98" fmla="*/ 365211 w 242"/>
                  <a:gd name="T99" fmla="*/ 85932 h 280"/>
                  <a:gd name="T100" fmla="*/ 286440 w 242"/>
                  <a:gd name="T101" fmla="*/ 114576 h 280"/>
                  <a:gd name="T102" fmla="*/ 186186 w 242"/>
                  <a:gd name="T103" fmla="*/ 85932 h 280"/>
                  <a:gd name="T104" fmla="*/ 282860 w 242"/>
                  <a:gd name="T105" fmla="*/ 60869 h 280"/>
                  <a:gd name="T106" fmla="*/ 318665 w 242"/>
                  <a:gd name="T107" fmla="*/ 21483 h 280"/>
                  <a:gd name="T108" fmla="*/ 264957 w 242"/>
                  <a:gd name="T109" fmla="*/ 7161 h 2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77500" lnSpcReduction="20000"/>
              </a:bodyPr>
              <a:lstStyle/>
              <a:p>
                <a:endParaRPr lang="zh-CN" altLang="en-US" sz="1035"/>
              </a:p>
            </p:txBody>
          </p:sp>
          <p:sp>
            <p:nvSpPr>
              <p:cNvPr id="78" name="Freeform 28"/>
              <p:cNvSpPr/>
              <p:nvPr/>
            </p:nvSpPr>
            <p:spPr bwMode="auto">
              <a:xfrm>
                <a:off x="4314512" y="2577965"/>
                <a:ext cx="547818" cy="669555"/>
              </a:xfrm>
              <a:custGeom>
                <a:avLst/>
                <a:gdLst>
                  <a:gd name="T0" fmla="*/ 332987 w 306"/>
                  <a:gd name="T1" fmla="*/ 153962 h 374"/>
                  <a:gd name="T2" fmla="*/ 304343 w 306"/>
                  <a:gd name="T3" fmla="*/ 100254 h 374"/>
                  <a:gd name="T4" fmla="*/ 196928 w 306"/>
                  <a:gd name="T5" fmla="*/ 60869 h 374"/>
                  <a:gd name="T6" fmla="*/ 143220 w 306"/>
                  <a:gd name="T7" fmla="*/ 0 h 374"/>
                  <a:gd name="T8" fmla="*/ 146801 w 306"/>
                  <a:gd name="T9" fmla="*/ 25064 h 374"/>
                  <a:gd name="T10" fmla="*/ 175445 w 306"/>
                  <a:gd name="T11" fmla="*/ 68030 h 374"/>
                  <a:gd name="T12" fmla="*/ 132479 w 306"/>
                  <a:gd name="T13" fmla="*/ 128898 h 374"/>
                  <a:gd name="T14" fmla="*/ 93093 w 306"/>
                  <a:gd name="T15" fmla="*/ 89513 h 374"/>
                  <a:gd name="T16" fmla="*/ 82352 w 306"/>
                  <a:gd name="T17" fmla="*/ 125318 h 374"/>
                  <a:gd name="T18" fmla="*/ 78771 w 306"/>
                  <a:gd name="T19" fmla="*/ 146801 h 374"/>
                  <a:gd name="T20" fmla="*/ 39386 w 306"/>
                  <a:gd name="T21" fmla="*/ 168284 h 374"/>
                  <a:gd name="T22" fmla="*/ 35805 w 306"/>
                  <a:gd name="T23" fmla="*/ 221991 h 374"/>
                  <a:gd name="T24" fmla="*/ 0 w 306"/>
                  <a:gd name="T25" fmla="*/ 218411 h 374"/>
                  <a:gd name="T26" fmla="*/ 32225 w 306"/>
                  <a:gd name="T27" fmla="*/ 257797 h 374"/>
                  <a:gd name="T28" fmla="*/ 64449 w 306"/>
                  <a:gd name="T29" fmla="*/ 290021 h 374"/>
                  <a:gd name="T30" fmla="*/ 96674 w 306"/>
                  <a:gd name="T31" fmla="*/ 293602 h 374"/>
                  <a:gd name="T32" fmla="*/ 121737 w 306"/>
                  <a:gd name="T33" fmla="*/ 358051 h 374"/>
                  <a:gd name="T34" fmla="*/ 121737 w 306"/>
                  <a:gd name="T35" fmla="*/ 383114 h 374"/>
                  <a:gd name="T36" fmla="*/ 96674 w 306"/>
                  <a:gd name="T37" fmla="*/ 393856 h 374"/>
                  <a:gd name="T38" fmla="*/ 78771 w 306"/>
                  <a:gd name="T39" fmla="*/ 436822 h 374"/>
                  <a:gd name="T40" fmla="*/ 136059 w 306"/>
                  <a:gd name="T41" fmla="*/ 461886 h 374"/>
                  <a:gd name="T42" fmla="*/ 182606 w 306"/>
                  <a:gd name="T43" fmla="*/ 630169 h 374"/>
                  <a:gd name="T44" fmla="*/ 179025 w 306"/>
                  <a:gd name="T45" fmla="*/ 651652 h 374"/>
                  <a:gd name="T46" fmla="*/ 247055 w 306"/>
                  <a:gd name="T47" fmla="*/ 648072 h 374"/>
                  <a:gd name="T48" fmla="*/ 261377 w 306"/>
                  <a:gd name="T49" fmla="*/ 655233 h 374"/>
                  <a:gd name="T50" fmla="*/ 282860 w 306"/>
                  <a:gd name="T51" fmla="*/ 626589 h 374"/>
                  <a:gd name="T52" fmla="*/ 350890 w 306"/>
                  <a:gd name="T53" fmla="*/ 640911 h 374"/>
                  <a:gd name="T54" fmla="*/ 465466 w 306"/>
                  <a:gd name="T55" fmla="*/ 612267 h 374"/>
                  <a:gd name="T56" fmla="*/ 486949 w 306"/>
                  <a:gd name="T57" fmla="*/ 572881 h 374"/>
                  <a:gd name="T58" fmla="*/ 454725 w 306"/>
                  <a:gd name="T59" fmla="*/ 512013 h 374"/>
                  <a:gd name="T60" fmla="*/ 515593 w 306"/>
                  <a:gd name="T61" fmla="*/ 483369 h 374"/>
                  <a:gd name="T62" fmla="*/ 533496 w 306"/>
                  <a:gd name="T63" fmla="*/ 418919 h 374"/>
                  <a:gd name="T64" fmla="*/ 504852 w 306"/>
                  <a:gd name="T65" fmla="*/ 397436 h 374"/>
                  <a:gd name="T66" fmla="*/ 483369 w 306"/>
                  <a:gd name="T67" fmla="*/ 411758 h 374"/>
                  <a:gd name="T68" fmla="*/ 436822 w 306"/>
                  <a:gd name="T69" fmla="*/ 375953 h 374"/>
                  <a:gd name="T70" fmla="*/ 390276 w 306"/>
                  <a:gd name="T71" fmla="*/ 343729 h 374"/>
                  <a:gd name="T72" fmla="*/ 383115 w 306"/>
                  <a:gd name="T73" fmla="*/ 329407 h 374"/>
                  <a:gd name="T74" fmla="*/ 411759 w 306"/>
                  <a:gd name="T75" fmla="*/ 272119 h 374"/>
                  <a:gd name="T76" fmla="*/ 418920 w 306"/>
                  <a:gd name="T77" fmla="*/ 229153 h 374"/>
                  <a:gd name="T78" fmla="*/ 465466 w 306"/>
                  <a:gd name="T79" fmla="*/ 218411 h 374"/>
                  <a:gd name="T80" fmla="*/ 433242 w 306"/>
                  <a:gd name="T81" fmla="*/ 207669 h 374"/>
                  <a:gd name="T82" fmla="*/ 383115 w 306"/>
                  <a:gd name="T83" fmla="*/ 214830 h 374"/>
                  <a:gd name="T84" fmla="*/ 347309 w 306"/>
                  <a:gd name="T85" fmla="*/ 189767 h 3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79" name="Freeform 29"/>
              <p:cNvSpPr/>
              <p:nvPr/>
            </p:nvSpPr>
            <p:spPr bwMode="auto">
              <a:xfrm>
                <a:off x="4421927" y="1804576"/>
                <a:ext cx="143220" cy="207669"/>
              </a:xfrm>
              <a:custGeom>
                <a:avLst/>
                <a:gdLst>
                  <a:gd name="T0" fmla="*/ 82352 w 80"/>
                  <a:gd name="T1" fmla="*/ 3581 h 116"/>
                  <a:gd name="T2" fmla="*/ 78771 w 80"/>
                  <a:gd name="T3" fmla="*/ 0 h 116"/>
                  <a:gd name="T4" fmla="*/ 71610 w 80"/>
                  <a:gd name="T5" fmla="*/ 3581 h 116"/>
                  <a:gd name="T6" fmla="*/ 68030 w 80"/>
                  <a:gd name="T7" fmla="*/ 7161 h 116"/>
                  <a:gd name="T8" fmla="*/ 57288 w 80"/>
                  <a:gd name="T9" fmla="*/ 25064 h 116"/>
                  <a:gd name="T10" fmla="*/ 50127 w 80"/>
                  <a:gd name="T11" fmla="*/ 21483 h 116"/>
                  <a:gd name="T12" fmla="*/ 50127 w 80"/>
                  <a:gd name="T13" fmla="*/ 25064 h 116"/>
                  <a:gd name="T14" fmla="*/ 39386 w 80"/>
                  <a:gd name="T15" fmla="*/ 35805 h 116"/>
                  <a:gd name="T16" fmla="*/ 32225 w 80"/>
                  <a:gd name="T17" fmla="*/ 39386 h 116"/>
                  <a:gd name="T18" fmla="*/ 17903 w 80"/>
                  <a:gd name="T19" fmla="*/ 46547 h 116"/>
                  <a:gd name="T20" fmla="*/ 14322 w 80"/>
                  <a:gd name="T21" fmla="*/ 57288 h 116"/>
                  <a:gd name="T22" fmla="*/ 14322 w 80"/>
                  <a:gd name="T23" fmla="*/ 78771 h 116"/>
                  <a:gd name="T24" fmla="*/ 10742 w 80"/>
                  <a:gd name="T25" fmla="*/ 85932 h 116"/>
                  <a:gd name="T26" fmla="*/ 7161 w 80"/>
                  <a:gd name="T27" fmla="*/ 89513 h 116"/>
                  <a:gd name="T28" fmla="*/ 0 w 80"/>
                  <a:gd name="T29" fmla="*/ 107415 h 116"/>
                  <a:gd name="T30" fmla="*/ 0 w 80"/>
                  <a:gd name="T31" fmla="*/ 118157 h 116"/>
                  <a:gd name="T32" fmla="*/ 0 w 80"/>
                  <a:gd name="T33" fmla="*/ 139640 h 116"/>
                  <a:gd name="T34" fmla="*/ 7161 w 80"/>
                  <a:gd name="T35" fmla="*/ 182606 h 116"/>
                  <a:gd name="T36" fmla="*/ 14322 w 80"/>
                  <a:gd name="T37" fmla="*/ 189767 h 116"/>
                  <a:gd name="T38" fmla="*/ 32225 w 80"/>
                  <a:gd name="T39" fmla="*/ 200508 h 116"/>
                  <a:gd name="T40" fmla="*/ 64449 w 80"/>
                  <a:gd name="T41" fmla="*/ 207669 h 116"/>
                  <a:gd name="T42" fmla="*/ 78771 w 80"/>
                  <a:gd name="T43" fmla="*/ 204089 h 116"/>
                  <a:gd name="T44" fmla="*/ 96674 w 80"/>
                  <a:gd name="T45" fmla="*/ 196928 h 116"/>
                  <a:gd name="T46" fmla="*/ 89513 w 80"/>
                  <a:gd name="T47" fmla="*/ 179025 h 116"/>
                  <a:gd name="T48" fmla="*/ 89513 w 80"/>
                  <a:gd name="T49" fmla="*/ 175445 h 116"/>
                  <a:gd name="T50" fmla="*/ 93093 w 80"/>
                  <a:gd name="T51" fmla="*/ 161123 h 116"/>
                  <a:gd name="T52" fmla="*/ 107415 w 80"/>
                  <a:gd name="T53" fmla="*/ 132479 h 116"/>
                  <a:gd name="T54" fmla="*/ 136059 w 80"/>
                  <a:gd name="T55" fmla="*/ 132479 h 116"/>
                  <a:gd name="T56" fmla="*/ 143220 w 80"/>
                  <a:gd name="T57" fmla="*/ 132479 h 116"/>
                  <a:gd name="T58" fmla="*/ 132479 w 80"/>
                  <a:gd name="T59" fmla="*/ 114576 h 116"/>
                  <a:gd name="T60" fmla="*/ 114576 w 80"/>
                  <a:gd name="T61" fmla="*/ 85932 h 116"/>
                  <a:gd name="T62" fmla="*/ 103835 w 80"/>
                  <a:gd name="T63" fmla="*/ 71610 h 116"/>
                  <a:gd name="T64" fmla="*/ 96674 w 80"/>
                  <a:gd name="T65" fmla="*/ 53708 h 116"/>
                  <a:gd name="T66" fmla="*/ 93093 w 80"/>
                  <a:gd name="T67" fmla="*/ 32225 h 116"/>
                  <a:gd name="T68" fmla="*/ 85932 w 80"/>
                  <a:gd name="T69" fmla="*/ 14322 h 116"/>
                  <a:gd name="T70" fmla="*/ 82352 w 80"/>
                  <a:gd name="T71" fmla="*/ 3581 h 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endParaRPr lang="zh-CN" altLang="en-US" sz="1035"/>
              </a:p>
            </p:txBody>
          </p:sp>
          <p:sp>
            <p:nvSpPr>
              <p:cNvPr id="80" name="Freeform 30"/>
              <p:cNvSpPr/>
              <p:nvPr/>
            </p:nvSpPr>
            <p:spPr bwMode="auto">
              <a:xfrm>
                <a:off x="4278707" y="1711483"/>
                <a:ext cx="189767" cy="204089"/>
              </a:xfrm>
              <a:custGeom>
                <a:avLst/>
                <a:gdLst>
                  <a:gd name="T0" fmla="*/ 93093 w 106"/>
                  <a:gd name="T1" fmla="*/ 42966 h 114"/>
                  <a:gd name="T2" fmla="*/ 93093 w 106"/>
                  <a:gd name="T3" fmla="*/ 46547 h 114"/>
                  <a:gd name="T4" fmla="*/ 85932 w 106"/>
                  <a:gd name="T5" fmla="*/ 46547 h 114"/>
                  <a:gd name="T6" fmla="*/ 68030 w 106"/>
                  <a:gd name="T7" fmla="*/ 42966 h 114"/>
                  <a:gd name="T8" fmla="*/ 68030 w 106"/>
                  <a:gd name="T9" fmla="*/ 50127 h 114"/>
                  <a:gd name="T10" fmla="*/ 68030 w 106"/>
                  <a:gd name="T11" fmla="*/ 53708 h 114"/>
                  <a:gd name="T12" fmla="*/ 64449 w 106"/>
                  <a:gd name="T13" fmla="*/ 53708 h 114"/>
                  <a:gd name="T14" fmla="*/ 32225 w 106"/>
                  <a:gd name="T15" fmla="*/ 68030 h 114"/>
                  <a:gd name="T16" fmla="*/ 32225 w 106"/>
                  <a:gd name="T17" fmla="*/ 71610 h 114"/>
                  <a:gd name="T18" fmla="*/ 28644 w 106"/>
                  <a:gd name="T19" fmla="*/ 78771 h 114"/>
                  <a:gd name="T20" fmla="*/ 32225 w 106"/>
                  <a:gd name="T21" fmla="*/ 85932 h 114"/>
                  <a:gd name="T22" fmla="*/ 42966 w 106"/>
                  <a:gd name="T23" fmla="*/ 100254 h 114"/>
                  <a:gd name="T24" fmla="*/ 42966 w 106"/>
                  <a:gd name="T25" fmla="*/ 103835 h 114"/>
                  <a:gd name="T26" fmla="*/ 42966 w 106"/>
                  <a:gd name="T27" fmla="*/ 107415 h 114"/>
                  <a:gd name="T28" fmla="*/ 25064 w 106"/>
                  <a:gd name="T29" fmla="*/ 128898 h 114"/>
                  <a:gd name="T30" fmla="*/ 7161 w 106"/>
                  <a:gd name="T31" fmla="*/ 146801 h 114"/>
                  <a:gd name="T32" fmla="*/ 0 w 106"/>
                  <a:gd name="T33" fmla="*/ 153962 h 114"/>
                  <a:gd name="T34" fmla="*/ 0 w 106"/>
                  <a:gd name="T35" fmla="*/ 161123 h 114"/>
                  <a:gd name="T36" fmla="*/ 7161 w 106"/>
                  <a:gd name="T37" fmla="*/ 171864 h 114"/>
                  <a:gd name="T38" fmla="*/ 25064 w 106"/>
                  <a:gd name="T39" fmla="*/ 179025 h 114"/>
                  <a:gd name="T40" fmla="*/ 35805 w 106"/>
                  <a:gd name="T41" fmla="*/ 179025 h 114"/>
                  <a:gd name="T42" fmla="*/ 57288 w 106"/>
                  <a:gd name="T43" fmla="*/ 182606 h 114"/>
                  <a:gd name="T44" fmla="*/ 64449 w 106"/>
                  <a:gd name="T45" fmla="*/ 182606 h 114"/>
                  <a:gd name="T46" fmla="*/ 71610 w 106"/>
                  <a:gd name="T47" fmla="*/ 189767 h 114"/>
                  <a:gd name="T48" fmla="*/ 85932 w 106"/>
                  <a:gd name="T49" fmla="*/ 196928 h 114"/>
                  <a:gd name="T50" fmla="*/ 100254 w 106"/>
                  <a:gd name="T51" fmla="*/ 204089 h 114"/>
                  <a:gd name="T52" fmla="*/ 110996 w 106"/>
                  <a:gd name="T53" fmla="*/ 204089 h 114"/>
                  <a:gd name="T54" fmla="*/ 118157 w 106"/>
                  <a:gd name="T55" fmla="*/ 200508 h 114"/>
                  <a:gd name="T56" fmla="*/ 128898 w 106"/>
                  <a:gd name="T57" fmla="*/ 189767 h 114"/>
                  <a:gd name="T58" fmla="*/ 139640 w 106"/>
                  <a:gd name="T59" fmla="*/ 175445 h 114"/>
                  <a:gd name="T60" fmla="*/ 150381 w 106"/>
                  <a:gd name="T61" fmla="*/ 150381 h 114"/>
                  <a:gd name="T62" fmla="*/ 143220 w 106"/>
                  <a:gd name="T63" fmla="*/ 118157 h 114"/>
                  <a:gd name="T64" fmla="*/ 153962 w 106"/>
                  <a:gd name="T65" fmla="*/ 121737 h 114"/>
                  <a:gd name="T66" fmla="*/ 171864 w 106"/>
                  <a:gd name="T67" fmla="*/ 121737 h 114"/>
                  <a:gd name="T68" fmla="*/ 179025 w 106"/>
                  <a:gd name="T69" fmla="*/ 118157 h 114"/>
                  <a:gd name="T70" fmla="*/ 182606 w 106"/>
                  <a:gd name="T71" fmla="*/ 110996 h 114"/>
                  <a:gd name="T72" fmla="*/ 168284 w 106"/>
                  <a:gd name="T73" fmla="*/ 68030 h 114"/>
                  <a:gd name="T74" fmla="*/ 171864 w 106"/>
                  <a:gd name="T75" fmla="*/ 53708 h 114"/>
                  <a:gd name="T76" fmla="*/ 182606 w 106"/>
                  <a:gd name="T77" fmla="*/ 46547 h 114"/>
                  <a:gd name="T78" fmla="*/ 189767 w 106"/>
                  <a:gd name="T79" fmla="*/ 39386 h 114"/>
                  <a:gd name="T80" fmla="*/ 186186 w 106"/>
                  <a:gd name="T81" fmla="*/ 32225 h 114"/>
                  <a:gd name="T82" fmla="*/ 153962 w 106"/>
                  <a:gd name="T83" fmla="*/ 32225 h 114"/>
                  <a:gd name="T84" fmla="*/ 121737 w 106"/>
                  <a:gd name="T85" fmla="*/ 10742 h 114"/>
                  <a:gd name="T86" fmla="*/ 110996 w 106"/>
                  <a:gd name="T87" fmla="*/ 3581 h 114"/>
                  <a:gd name="T88" fmla="*/ 103835 w 106"/>
                  <a:gd name="T89" fmla="*/ 0 h 114"/>
                  <a:gd name="T90" fmla="*/ 85932 w 106"/>
                  <a:gd name="T91" fmla="*/ 3581 h 114"/>
                  <a:gd name="T92" fmla="*/ 78771 w 106"/>
                  <a:gd name="T93" fmla="*/ 3581 h 114"/>
                  <a:gd name="T94" fmla="*/ 78771 w 106"/>
                  <a:gd name="T95" fmla="*/ 14322 h 114"/>
                  <a:gd name="T96" fmla="*/ 89513 w 106"/>
                  <a:gd name="T97" fmla="*/ 17903 h 114"/>
                  <a:gd name="T98" fmla="*/ 96674 w 106"/>
                  <a:gd name="T99" fmla="*/ 28644 h 114"/>
                  <a:gd name="T100" fmla="*/ 96674 w 106"/>
                  <a:gd name="T101" fmla="*/ 35805 h 114"/>
                  <a:gd name="T102" fmla="*/ 93093 w 106"/>
                  <a:gd name="T103" fmla="*/ 42966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endParaRPr lang="zh-CN" altLang="en-US" sz="1035"/>
              </a:p>
            </p:txBody>
          </p:sp>
          <p:sp>
            <p:nvSpPr>
              <p:cNvPr id="81" name="Freeform 31"/>
              <p:cNvSpPr/>
              <p:nvPr/>
            </p:nvSpPr>
            <p:spPr bwMode="auto">
              <a:xfrm>
                <a:off x="4600952" y="1306885"/>
                <a:ext cx="673135" cy="640911"/>
              </a:xfrm>
              <a:custGeom>
                <a:avLst/>
                <a:gdLst>
                  <a:gd name="T0" fmla="*/ 286440 w 376"/>
                  <a:gd name="T1" fmla="*/ 114576 h 358"/>
                  <a:gd name="T2" fmla="*/ 254216 w 376"/>
                  <a:gd name="T3" fmla="*/ 143220 h 358"/>
                  <a:gd name="T4" fmla="*/ 207669 w 376"/>
                  <a:gd name="T5" fmla="*/ 164703 h 358"/>
                  <a:gd name="T6" fmla="*/ 161123 w 376"/>
                  <a:gd name="T7" fmla="*/ 207669 h 358"/>
                  <a:gd name="T8" fmla="*/ 121737 w 376"/>
                  <a:gd name="T9" fmla="*/ 250636 h 358"/>
                  <a:gd name="T10" fmla="*/ 75191 w 376"/>
                  <a:gd name="T11" fmla="*/ 247055 h 358"/>
                  <a:gd name="T12" fmla="*/ 50127 w 376"/>
                  <a:gd name="T13" fmla="*/ 279280 h 358"/>
                  <a:gd name="T14" fmla="*/ 7161 w 376"/>
                  <a:gd name="T15" fmla="*/ 372373 h 358"/>
                  <a:gd name="T16" fmla="*/ 3581 w 376"/>
                  <a:gd name="T17" fmla="*/ 415339 h 358"/>
                  <a:gd name="T18" fmla="*/ 60869 w 376"/>
                  <a:gd name="T19" fmla="*/ 426080 h 358"/>
                  <a:gd name="T20" fmla="*/ 82352 w 376"/>
                  <a:gd name="T21" fmla="*/ 443983 h 358"/>
                  <a:gd name="T22" fmla="*/ 93093 w 376"/>
                  <a:gd name="T23" fmla="*/ 461886 h 358"/>
                  <a:gd name="T24" fmla="*/ 153962 w 376"/>
                  <a:gd name="T25" fmla="*/ 483369 h 358"/>
                  <a:gd name="T26" fmla="*/ 218411 w 376"/>
                  <a:gd name="T27" fmla="*/ 379534 h 358"/>
                  <a:gd name="T28" fmla="*/ 264957 w 376"/>
                  <a:gd name="T29" fmla="*/ 361631 h 358"/>
                  <a:gd name="T30" fmla="*/ 293601 w 376"/>
                  <a:gd name="T31" fmla="*/ 347309 h 358"/>
                  <a:gd name="T32" fmla="*/ 311504 w 376"/>
                  <a:gd name="T33" fmla="*/ 358051 h 358"/>
                  <a:gd name="T34" fmla="*/ 340148 w 376"/>
                  <a:gd name="T35" fmla="*/ 426080 h 358"/>
                  <a:gd name="T36" fmla="*/ 329406 w 376"/>
                  <a:gd name="T37" fmla="*/ 483369 h 358"/>
                  <a:gd name="T38" fmla="*/ 304343 w 376"/>
                  <a:gd name="T39" fmla="*/ 558559 h 358"/>
                  <a:gd name="T40" fmla="*/ 329406 w 376"/>
                  <a:gd name="T41" fmla="*/ 544237 h 358"/>
                  <a:gd name="T42" fmla="*/ 347309 w 376"/>
                  <a:gd name="T43" fmla="*/ 551398 h 358"/>
                  <a:gd name="T44" fmla="*/ 332987 w 376"/>
                  <a:gd name="T45" fmla="*/ 580042 h 358"/>
                  <a:gd name="T46" fmla="*/ 325826 w 376"/>
                  <a:gd name="T47" fmla="*/ 601525 h 358"/>
                  <a:gd name="T48" fmla="*/ 300762 w 376"/>
                  <a:gd name="T49" fmla="*/ 619428 h 358"/>
                  <a:gd name="T50" fmla="*/ 282860 w 376"/>
                  <a:gd name="T51" fmla="*/ 640911 h 358"/>
                  <a:gd name="T52" fmla="*/ 354470 w 376"/>
                  <a:gd name="T53" fmla="*/ 587203 h 358"/>
                  <a:gd name="T54" fmla="*/ 486949 w 376"/>
                  <a:gd name="T55" fmla="*/ 465466 h 358"/>
                  <a:gd name="T56" fmla="*/ 544237 w 376"/>
                  <a:gd name="T57" fmla="*/ 451144 h 358"/>
                  <a:gd name="T58" fmla="*/ 673135 w 376"/>
                  <a:gd name="T59" fmla="*/ 279280 h 358"/>
                  <a:gd name="T60" fmla="*/ 651652 w 376"/>
                  <a:gd name="T61" fmla="*/ 218411 h 358"/>
                  <a:gd name="T62" fmla="*/ 637330 w 376"/>
                  <a:gd name="T63" fmla="*/ 218411 h 358"/>
                  <a:gd name="T64" fmla="*/ 615847 w 376"/>
                  <a:gd name="T65" fmla="*/ 196928 h 358"/>
                  <a:gd name="T66" fmla="*/ 601525 w 376"/>
                  <a:gd name="T67" fmla="*/ 110996 h 358"/>
                  <a:gd name="T68" fmla="*/ 551398 w 376"/>
                  <a:gd name="T69" fmla="*/ 53708 h 358"/>
                  <a:gd name="T70" fmla="*/ 551398 w 376"/>
                  <a:gd name="T71" fmla="*/ 21483 h 358"/>
                  <a:gd name="T72" fmla="*/ 526334 w 376"/>
                  <a:gd name="T73" fmla="*/ 42966 h 358"/>
                  <a:gd name="T74" fmla="*/ 490529 w 376"/>
                  <a:gd name="T75" fmla="*/ 35805 h 358"/>
                  <a:gd name="T76" fmla="*/ 479788 w 376"/>
                  <a:gd name="T77" fmla="*/ 14322 h 358"/>
                  <a:gd name="T78" fmla="*/ 422500 w 376"/>
                  <a:gd name="T79" fmla="*/ 0 h 358"/>
                  <a:gd name="T80" fmla="*/ 418919 w 376"/>
                  <a:gd name="T81" fmla="*/ 21483 h 358"/>
                  <a:gd name="T82" fmla="*/ 404597 w 376"/>
                  <a:gd name="T83" fmla="*/ 53708 h 358"/>
                  <a:gd name="T84" fmla="*/ 375953 w 376"/>
                  <a:gd name="T85" fmla="*/ 85932 h 358"/>
                  <a:gd name="T86" fmla="*/ 307923 w 376"/>
                  <a:gd name="T87" fmla="*/ 82352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82" name="Freeform 32"/>
              <p:cNvSpPr/>
              <p:nvPr/>
            </p:nvSpPr>
            <p:spPr bwMode="auto">
              <a:xfrm>
                <a:off x="4751334" y="920190"/>
                <a:ext cx="959576" cy="651652"/>
              </a:xfrm>
              <a:custGeom>
                <a:avLst/>
                <a:gdLst>
                  <a:gd name="T0" fmla="*/ 164703 w 536"/>
                  <a:gd name="T1" fmla="*/ 10742 h 364"/>
                  <a:gd name="T2" fmla="*/ 125318 w 536"/>
                  <a:gd name="T3" fmla="*/ 35805 h 364"/>
                  <a:gd name="T4" fmla="*/ 103835 w 536"/>
                  <a:gd name="T5" fmla="*/ 64449 h 364"/>
                  <a:gd name="T6" fmla="*/ 50127 w 536"/>
                  <a:gd name="T7" fmla="*/ 71610 h 364"/>
                  <a:gd name="T8" fmla="*/ 0 w 536"/>
                  <a:gd name="T9" fmla="*/ 71610 h 364"/>
                  <a:gd name="T10" fmla="*/ 60869 w 536"/>
                  <a:gd name="T11" fmla="*/ 114576 h 364"/>
                  <a:gd name="T12" fmla="*/ 89513 w 536"/>
                  <a:gd name="T13" fmla="*/ 250635 h 364"/>
                  <a:gd name="T14" fmla="*/ 157542 w 536"/>
                  <a:gd name="T15" fmla="*/ 218411 h 364"/>
                  <a:gd name="T16" fmla="*/ 225572 w 536"/>
                  <a:gd name="T17" fmla="*/ 315084 h 364"/>
                  <a:gd name="T18" fmla="*/ 229152 w 536"/>
                  <a:gd name="T19" fmla="*/ 393856 h 364"/>
                  <a:gd name="T20" fmla="*/ 282860 w 536"/>
                  <a:gd name="T21" fmla="*/ 372373 h 364"/>
                  <a:gd name="T22" fmla="*/ 336568 w 536"/>
                  <a:gd name="T23" fmla="*/ 386695 h 364"/>
                  <a:gd name="T24" fmla="*/ 347309 w 536"/>
                  <a:gd name="T25" fmla="*/ 408178 h 364"/>
                  <a:gd name="T26" fmla="*/ 375953 w 536"/>
                  <a:gd name="T27" fmla="*/ 383114 h 364"/>
                  <a:gd name="T28" fmla="*/ 411758 w 536"/>
                  <a:gd name="T29" fmla="*/ 390275 h 364"/>
                  <a:gd name="T30" fmla="*/ 415339 w 536"/>
                  <a:gd name="T31" fmla="*/ 433241 h 364"/>
                  <a:gd name="T32" fmla="*/ 469046 w 536"/>
                  <a:gd name="T33" fmla="*/ 490529 h 364"/>
                  <a:gd name="T34" fmla="*/ 479788 w 536"/>
                  <a:gd name="T35" fmla="*/ 580042 h 364"/>
                  <a:gd name="T36" fmla="*/ 504852 w 536"/>
                  <a:gd name="T37" fmla="*/ 590783 h 364"/>
                  <a:gd name="T38" fmla="*/ 533496 w 536"/>
                  <a:gd name="T39" fmla="*/ 615847 h 364"/>
                  <a:gd name="T40" fmla="*/ 583623 w 536"/>
                  <a:gd name="T41" fmla="*/ 544237 h 364"/>
                  <a:gd name="T42" fmla="*/ 630169 w 536"/>
                  <a:gd name="T43" fmla="*/ 526334 h 364"/>
                  <a:gd name="T44" fmla="*/ 716101 w 536"/>
                  <a:gd name="T45" fmla="*/ 486949 h 364"/>
                  <a:gd name="T46" fmla="*/ 723263 w 536"/>
                  <a:gd name="T47" fmla="*/ 465466 h 364"/>
                  <a:gd name="T48" fmla="*/ 769809 w 536"/>
                  <a:gd name="T49" fmla="*/ 458305 h 364"/>
                  <a:gd name="T50" fmla="*/ 812775 w 536"/>
                  <a:gd name="T51" fmla="*/ 408178 h 364"/>
                  <a:gd name="T52" fmla="*/ 852161 w 536"/>
                  <a:gd name="T53" fmla="*/ 304343 h 364"/>
                  <a:gd name="T54" fmla="*/ 887966 w 536"/>
                  <a:gd name="T55" fmla="*/ 300762 h 364"/>
                  <a:gd name="T56" fmla="*/ 927351 w 536"/>
                  <a:gd name="T57" fmla="*/ 315084 h 364"/>
                  <a:gd name="T58" fmla="*/ 959576 w 536"/>
                  <a:gd name="T59" fmla="*/ 221991 h 364"/>
                  <a:gd name="T60" fmla="*/ 902288 w 536"/>
                  <a:gd name="T61" fmla="*/ 211250 h 364"/>
                  <a:gd name="T62" fmla="*/ 866483 w 536"/>
                  <a:gd name="T63" fmla="*/ 186186 h 364"/>
                  <a:gd name="T64" fmla="*/ 841419 w 536"/>
                  <a:gd name="T65" fmla="*/ 200508 h 364"/>
                  <a:gd name="T66" fmla="*/ 798453 w 536"/>
                  <a:gd name="T67" fmla="*/ 196928 h 364"/>
                  <a:gd name="T68" fmla="*/ 798453 w 536"/>
                  <a:gd name="T69" fmla="*/ 243474 h 364"/>
                  <a:gd name="T70" fmla="*/ 766229 w 536"/>
                  <a:gd name="T71" fmla="*/ 261377 h 364"/>
                  <a:gd name="T72" fmla="*/ 741165 w 536"/>
                  <a:gd name="T73" fmla="*/ 250635 h 364"/>
                  <a:gd name="T74" fmla="*/ 669555 w 536"/>
                  <a:gd name="T75" fmla="*/ 186186 h 364"/>
                  <a:gd name="T76" fmla="*/ 655233 w 536"/>
                  <a:gd name="T77" fmla="*/ 157542 h 364"/>
                  <a:gd name="T78" fmla="*/ 658813 w 536"/>
                  <a:gd name="T79" fmla="*/ 179025 h 364"/>
                  <a:gd name="T80" fmla="*/ 608686 w 536"/>
                  <a:gd name="T81" fmla="*/ 207669 h 364"/>
                  <a:gd name="T82" fmla="*/ 601525 w 536"/>
                  <a:gd name="T83" fmla="*/ 179025 h 364"/>
                  <a:gd name="T84" fmla="*/ 562140 w 536"/>
                  <a:gd name="T85" fmla="*/ 150381 h 364"/>
                  <a:gd name="T86" fmla="*/ 515593 w 536"/>
                  <a:gd name="T87" fmla="*/ 143220 h 364"/>
                  <a:gd name="T88" fmla="*/ 508432 w 536"/>
                  <a:gd name="T89" fmla="*/ 100254 h 364"/>
                  <a:gd name="T90" fmla="*/ 451144 w 536"/>
                  <a:gd name="T91" fmla="*/ 125318 h 364"/>
                  <a:gd name="T92" fmla="*/ 418919 w 536"/>
                  <a:gd name="T93" fmla="*/ 118157 h 364"/>
                  <a:gd name="T94" fmla="*/ 379534 w 536"/>
                  <a:gd name="T95" fmla="*/ 82352 h 364"/>
                  <a:gd name="T96" fmla="*/ 347309 w 536"/>
                  <a:gd name="T97" fmla="*/ 82352 h 364"/>
                  <a:gd name="T98" fmla="*/ 272119 w 536"/>
                  <a:gd name="T99" fmla="*/ 103835 h 364"/>
                  <a:gd name="T100" fmla="*/ 214830 w 536"/>
                  <a:gd name="T101" fmla="*/ 75191 h 3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83" name="Freeform 33"/>
              <p:cNvSpPr/>
              <p:nvPr/>
            </p:nvSpPr>
            <p:spPr bwMode="auto">
              <a:xfrm>
                <a:off x="4547245" y="0"/>
                <a:ext cx="1285402" cy="1167245"/>
              </a:xfrm>
              <a:custGeom>
                <a:avLst/>
                <a:gdLst>
                  <a:gd name="T0" fmla="*/ 1274660 w 718"/>
                  <a:gd name="T1" fmla="*/ 519173 h 652"/>
                  <a:gd name="T2" fmla="*/ 1260338 w 718"/>
                  <a:gd name="T3" fmla="*/ 483368 h 652"/>
                  <a:gd name="T4" fmla="*/ 1238855 w 718"/>
                  <a:gd name="T5" fmla="*/ 418919 h 652"/>
                  <a:gd name="T6" fmla="*/ 1185148 w 718"/>
                  <a:gd name="T7" fmla="*/ 454724 h 652"/>
                  <a:gd name="T8" fmla="*/ 1131440 w 718"/>
                  <a:gd name="T9" fmla="*/ 494110 h 652"/>
                  <a:gd name="T10" fmla="*/ 1106377 w 718"/>
                  <a:gd name="T11" fmla="*/ 572881 h 652"/>
                  <a:gd name="T12" fmla="*/ 913029 w 718"/>
                  <a:gd name="T13" fmla="*/ 551398 h 652"/>
                  <a:gd name="T14" fmla="*/ 887966 w 718"/>
                  <a:gd name="T15" fmla="*/ 501271 h 652"/>
                  <a:gd name="T16" fmla="*/ 809195 w 718"/>
                  <a:gd name="T17" fmla="*/ 440402 h 652"/>
                  <a:gd name="T18" fmla="*/ 594364 w 718"/>
                  <a:gd name="T19" fmla="*/ 418919 h 652"/>
                  <a:gd name="T20" fmla="*/ 461885 w 718"/>
                  <a:gd name="T21" fmla="*/ 196928 h 652"/>
                  <a:gd name="T22" fmla="*/ 293602 w 718"/>
                  <a:gd name="T23" fmla="*/ 25064 h 652"/>
                  <a:gd name="T24" fmla="*/ 168284 w 718"/>
                  <a:gd name="T25" fmla="*/ 10742 h 652"/>
                  <a:gd name="T26" fmla="*/ 96674 w 718"/>
                  <a:gd name="T27" fmla="*/ 7161 h 652"/>
                  <a:gd name="T28" fmla="*/ 14322 w 718"/>
                  <a:gd name="T29" fmla="*/ 64449 h 652"/>
                  <a:gd name="T30" fmla="*/ 0 w 718"/>
                  <a:gd name="T31" fmla="*/ 110996 h 652"/>
                  <a:gd name="T32" fmla="*/ 39386 w 718"/>
                  <a:gd name="T33" fmla="*/ 153962 h 652"/>
                  <a:gd name="T34" fmla="*/ 75191 w 718"/>
                  <a:gd name="T35" fmla="*/ 125318 h 652"/>
                  <a:gd name="T36" fmla="*/ 132479 w 718"/>
                  <a:gd name="T37" fmla="*/ 168284 h 652"/>
                  <a:gd name="T38" fmla="*/ 171864 w 718"/>
                  <a:gd name="T39" fmla="*/ 250635 h 652"/>
                  <a:gd name="T40" fmla="*/ 221991 w 718"/>
                  <a:gd name="T41" fmla="*/ 264957 h 652"/>
                  <a:gd name="T42" fmla="*/ 315085 w 718"/>
                  <a:gd name="T43" fmla="*/ 196928 h 652"/>
                  <a:gd name="T44" fmla="*/ 411758 w 718"/>
                  <a:gd name="T45" fmla="*/ 247055 h 652"/>
                  <a:gd name="T46" fmla="*/ 426080 w 718"/>
                  <a:gd name="T47" fmla="*/ 350890 h 652"/>
                  <a:gd name="T48" fmla="*/ 429661 w 718"/>
                  <a:gd name="T49" fmla="*/ 447563 h 652"/>
                  <a:gd name="T50" fmla="*/ 415339 w 718"/>
                  <a:gd name="T51" fmla="*/ 508432 h 652"/>
                  <a:gd name="T52" fmla="*/ 408178 w 718"/>
                  <a:gd name="T53" fmla="*/ 590784 h 652"/>
                  <a:gd name="T54" fmla="*/ 383114 w 718"/>
                  <a:gd name="T55" fmla="*/ 655233 h 652"/>
                  <a:gd name="T56" fmla="*/ 322246 w 718"/>
                  <a:gd name="T57" fmla="*/ 662394 h 652"/>
                  <a:gd name="T58" fmla="*/ 275699 w 718"/>
                  <a:gd name="T59" fmla="*/ 741165 h 652"/>
                  <a:gd name="T60" fmla="*/ 257797 w 718"/>
                  <a:gd name="T61" fmla="*/ 798453 h 652"/>
                  <a:gd name="T62" fmla="*/ 318665 w 718"/>
                  <a:gd name="T63" fmla="*/ 852160 h 652"/>
                  <a:gd name="T64" fmla="*/ 336568 w 718"/>
                  <a:gd name="T65" fmla="*/ 923771 h 652"/>
                  <a:gd name="T66" fmla="*/ 404597 w 718"/>
                  <a:gd name="T67" fmla="*/ 945254 h 652"/>
                  <a:gd name="T68" fmla="*/ 454724 w 718"/>
                  <a:gd name="T69" fmla="*/ 1002542 h 652"/>
                  <a:gd name="T70" fmla="*/ 490529 w 718"/>
                  <a:gd name="T71" fmla="*/ 1002542 h 652"/>
                  <a:gd name="T72" fmla="*/ 551398 w 718"/>
                  <a:gd name="T73" fmla="*/ 988220 h 652"/>
                  <a:gd name="T74" fmla="*/ 597945 w 718"/>
                  <a:gd name="T75" fmla="*/ 973898 h 652"/>
                  <a:gd name="T76" fmla="*/ 615847 w 718"/>
                  <a:gd name="T77" fmla="*/ 995381 h 652"/>
                  <a:gd name="T78" fmla="*/ 648072 w 718"/>
                  <a:gd name="T79" fmla="*/ 1031186 h 652"/>
                  <a:gd name="T80" fmla="*/ 651652 w 718"/>
                  <a:gd name="T81" fmla="*/ 1009703 h 652"/>
                  <a:gd name="T82" fmla="*/ 719682 w 718"/>
                  <a:gd name="T83" fmla="*/ 1006122 h 652"/>
                  <a:gd name="T84" fmla="*/ 755487 w 718"/>
                  <a:gd name="T85" fmla="*/ 1052669 h 652"/>
                  <a:gd name="T86" fmla="*/ 816356 w 718"/>
                  <a:gd name="T87" fmla="*/ 1088474 h 652"/>
                  <a:gd name="T88" fmla="*/ 848580 w 718"/>
                  <a:gd name="T89" fmla="*/ 1102796 h 652"/>
                  <a:gd name="T90" fmla="*/ 848580 w 718"/>
                  <a:gd name="T91" fmla="*/ 1066991 h 652"/>
                  <a:gd name="T92" fmla="*/ 870063 w 718"/>
                  <a:gd name="T93" fmla="*/ 1056249 h 652"/>
                  <a:gd name="T94" fmla="*/ 887966 w 718"/>
                  <a:gd name="T95" fmla="*/ 1102796 h 652"/>
                  <a:gd name="T96" fmla="*/ 916610 w 718"/>
                  <a:gd name="T97" fmla="*/ 1120698 h 652"/>
                  <a:gd name="T98" fmla="*/ 973898 w 718"/>
                  <a:gd name="T99" fmla="*/ 1142181 h 652"/>
                  <a:gd name="T100" fmla="*/ 995381 w 718"/>
                  <a:gd name="T101" fmla="*/ 1106376 h 652"/>
                  <a:gd name="T102" fmla="*/ 1059830 w 718"/>
                  <a:gd name="T103" fmla="*/ 1070571 h 652"/>
                  <a:gd name="T104" fmla="*/ 1092055 w 718"/>
                  <a:gd name="T105" fmla="*/ 1074152 h 652"/>
                  <a:gd name="T106" fmla="*/ 1092055 w 718"/>
                  <a:gd name="T107" fmla="*/ 1106376 h 652"/>
                  <a:gd name="T108" fmla="*/ 1145762 w 718"/>
                  <a:gd name="T109" fmla="*/ 1127859 h 652"/>
                  <a:gd name="T110" fmla="*/ 1117118 w 718"/>
                  <a:gd name="T111" fmla="*/ 1006122 h 652"/>
                  <a:gd name="T112" fmla="*/ 1102796 w 718"/>
                  <a:gd name="T113" fmla="*/ 927351 h 652"/>
                  <a:gd name="T114" fmla="*/ 1185148 w 718"/>
                  <a:gd name="T115" fmla="*/ 862902 h 652"/>
                  <a:gd name="T116" fmla="*/ 1260338 w 718"/>
                  <a:gd name="T117" fmla="*/ 852160 h 652"/>
                  <a:gd name="T118" fmla="*/ 1281821 w 718"/>
                  <a:gd name="T119" fmla="*/ 683877 h 6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84" name="Freeform 34"/>
              <p:cNvSpPr/>
              <p:nvPr/>
            </p:nvSpPr>
            <p:spPr bwMode="auto">
              <a:xfrm>
                <a:off x="4293029" y="2094597"/>
                <a:ext cx="776970" cy="486949"/>
              </a:xfrm>
              <a:custGeom>
                <a:avLst/>
                <a:gdLst>
                  <a:gd name="T0" fmla="*/ 708940 w 434"/>
                  <a:gd name="T1" fmla="*/ 14322 h 272"/>
                  <a:gd name="T2" fmla="*/ 694618 w 434"/>
                  <a:gd name="T3" fmla="*/ 25064 h 272"/>
                  <a:gd name="T4" fmla="*/ 590784 w 434"/>
                  <a:gd name="T5" fmla="*/ 10742 h 272"/>
                  <a:gd name="T6" fmla="*/ 483368 w 434"/>
                  <a:gd name="T7" fmla="*/ 75191 h 272"/>
                  <a:gd name="T8" fmla="*/ 479788 w 434"/>
                  <a:gd name="T9" fmla="*/ 110996 h 272"/>
                  <a:gd name="T10" fmla="*/ 408178 w 434"/>
                  <a:gd name="T11" fmla="*/ 110996 h 272"/>
                  <a:gd name="T12" fmla="*/ 390275 w 434"/>
                  <a:gd name="T13" fmla="*/ 107415 h 272"/>
                  <a:gd name="T14" fmla="*/ 379534 w 434"/>
                  <a:gd name="T15" fmla="*/ 93093 h 272"/>
                  <a:gd name="T16" fmla="*/ 300763 w 434"/>
                  <a:gd name="T17" fmla="*/ 0 h 272"/>
                  <a:gd name="T18" fmla="*/ 268538 w 434"/>
                  <a:gd name="T19" fmla="*/ 35805 h 272"/>
                  <a:gd name="T20" fmla="*/ 257796 w 434"/>
                  <a:gd name="T21" fmla="*/ 0 h 272"/>
                  <a:gd name="T22" fmla="*/ 214830 w 434"/>
                  <a:gd name="T23" fmla="*/ 32225 h 272"/>
                  <a:gd name="T24" fmla="*/ 182606 w 434"/>
                  <a:gd name="T25" fmla="*/ 42966 h 272"/>
                  <a:gd name="T26" fmla="*/ 100254 w 434"/>
                  <a:gd name="T27" fmla="*/ 125318 h 272"/>
                  <a:gd name="T28" fmla="*/ 39386 w 434"/>
                  <a:gd name="T29" fmla="*/ 264958 h 272"/>
                  <a:gd name="T30" fmla="*/ 35805 w 434"/>
                  <a:gd name="T31" fmla="*/ 272119 h 272"/>
                  <a:gd name="T32" fmla="*/ 35805 w 434"/>
                  <a:gd name="T33" fmla="*/ 286441 h 272"/>
                  <a:gd name="T34" fmla="*/ 57288 w 434"/>
                  <a:gd name="T35" fmla="*/ 336568 h 272"/>
                  <a:gd name="T36" fmla="*/ 60869 w 434"/>
                  <a:gd name="T37" fmla="*/ 368792 h 272"/>
                  <a:gd name="T38" fmla="*/ 0 w 434"/>
                  <a:gd name="T39" fmla="*/ 408178 h 272"/>
                  <a:gd name="T40" fmla="*/ 28644 w 434"/>
                  <a:gd name="T41" fmla="*/ 436822 h 272"/>
                  <a:gd name="T42" fmla="*/ 32225 w 434"/>
                  <a:gd name="T43" fmla="*/ 451144 h 272"/>
                  <a:gd name="T44" fmla="*/ 64449 w 434"/>
                  <a:gd name="T45" fmla="*/ 472627 h 272"/>
                  <a:gd name="T46" fmla="*/ 132479 w 434"/>
                  <a:gd name="T47" fmla="*/ 476207 h 272"/>
                  <a:gd name="T48" fmla="*/ 164703 w 434"/>
                  <a:gd name="T49" fmla="*/ 411758 h 272"/>
                  <a:gd name="T50" fmla="*/ 211250 w 434"/>
                  <a:gd name="T51" fmla="*/ 429661 h 272"/>
                  <a:gd name="T52" fmla="*/ 211250 w 434"/>
                  <a:gd name="T53" fmla="*/ 436822 h 272"/>
                  <a:gd name="T54" fmla="*/ 207669 w 434"/>
                  <a:gd name="T55" fmla="*/ 458305 h 272"/>
                  <a:gd name="T56" fmla="*/ 221991 w 434"/>
                  <a:gd name="T57" fmla="*/ 472627 h 272"/>
                  <a:gd name="T58" fmla="*/ 286441 w 434"/>
                  <a:gd name="T59" fmla="*/ 465466 h 272"/>
                  <a:gd name="T60" fmla="*/ 307924 w 434"/>
                  <a:gd name="T61" fmla="*/ 451144 h 272"/>
                  <a:gd name="T62" fmla="*/ 329407 w 434"/>
                  <a:gd name="T63" fmla="*/ 451144 h 272"/>
                  <a:gd name="T64" fmla="*/ 361631 w 434"/>
                  <a:gd name="T65" fmla="*/ 461885 h 272"/>
                  <a:gd name="T66" fmla="*/ 379534 w 434"/>
                  <a:gd name="T67" fmla="*/ 447563 h 272"/>
                  <a:gd name="T68" fmla="*/ 386695 w 434"/>
                  <a:gd name="T69" fmla="*/ 443983 h 272"/>
                  <a:gd name="T70" fmla="*/ 401017 w 434"/>
                  <a:gd name="T71" fmla="*/ 422500 h 272"/>
                  <a:gd name="T72" fmla="*/ 426080 w 434"/>
                  <a:gd name="T73" fmla="*/ 393856 h 272"/>
                  <a:gd name="T74" fmla="*/ 447563 w 434"/>
                  <a:gd name="T75" fmla="*/ 379534 h 272"/>
                  <a:gd name="T76" fmla="*/ 451144 w 434"/>
                  <a:gd name="T77" fmla="*/ 383114 h 272"/>
                  <a:gd name="T78" fmla="*/ 465466 w 434"/>
                  <a:gd name="T79" fmla="*/ 386695 h 272"/>
                  <a:gd name="T80" fmla="*/ 501271 w 434"/>
                  <a:gd name="T81" fmla="*/ 307924 h 272"/>
                  <a:gd name="T82" fmla="*/ 529915 w 434"/>
                  <a:gd name="T83" fmla="*/ 286441 h 272"/>
                  <a:gd name="T84" fmla="*/ 537076 w 434"/>
                  <a:gd name="T85" fmla="*/ 268538 h 272"/>
                  <a:gd name="T86" fmla="*/ 526335 w 434"/>
                  <a:gd name="T87" fmla="*/ 229152 h 272"/>
                  <a:gd name="T88" fmla="*/ 533496 w 434"/>
                  <a:gd name="T89" fmla="*/ 214830 h 272"/>
                  <a:gd name="T90" fmla="*/ 554979 w 434"/>
                  <a:gd name="T91" fmla="*/ 214830 h 272"/>
                  <a:gd name="T92" fmla="*/ 576462 w 434"/>
                  <a:gd name="T93" fmla="*/ 200508 h 272"/>
                  <a:gd name="T94" fmla="*/ 576462 w 434"/>
                  <a:gd name="T95" fmla="*/ 193347 h 272"/>
                  <a:gd name="T96" fmla="*/ 605106 w 434"/>
                  <a:gd name="T97" fmla="*/ 171864 h 272"/>
                  <a:gd name="T98" fmla="*/ 587203 w 434"/>
                  <a:gd name="T99" fmla="*/ 168284 h 272"/>
                  <a:gd name="T100" fmla="*/ 587203 w 434"/>
                  <a:gd name="T101" fmla="*/ 157542 h 272"/>
                  <a:gd name="T102" fmla="*/ 594364 w 434"/>
                  <a:gd name="T103" fmla="*/ 153962 h 272"/>
                  <a:gd name="T104" fmla="*/ 612267 w 434"/>
                  <a:gd name="T105" fmla="*/ 150381 h 272"/>
                  <a:gd name="T106" fmla="*/ 723262 w 434"/>
                  <a:gd name="T107" fmla="*/ 71610 h 272"/>
                  <a:gd name="T108" fmla="*/ 766228 w 434"/>
                  <a:gd name="T109" fmla="*/ 85932 h 272"/>
                  <a:gd name="T110" fmla="*/ 759067 w 434"/>
                  <a:gd name="T111" fmla="*/ 50127 h 272"/>
                  <a:gd name="T112" fmla="*/ 773389 w 434"/>
                  <a:gd name="T113" fmla="*/ 21483 h 272"/>
                  <a:gd name="T114" fmla="*/ 762648 w 434"/>
                  <a:gd name="T115" fmla="*/ 25064 h 272"/>
                  <a:gd name="T116" fmla="*/ 730423 w 434"/>
                  <a:gd name="T117" fmla="*/ 28644 h 272"/>
                  <a:gd name="T118" fmla="*/ 723262 w 434"/>
                  <a:gd name="T119" fmla="*/ 21483 h 272"/>
                  <a:gd name="T120" fmla="*/ 708940 w 434"/>
                  <a:gd name="T121" fmla="*/ 14322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77500" lnSpcReduction="20000"/>
              </a:bodyPr>
              <a:lstStyle/>
              <a:p>
                <a:endParaRPr lang="zh-CN" altLang="en-US" sz="1035"/>
              </a:p>
            </p:txBody>
          </p:sp>
          <p:sp>
            <p:nvSpPr>
              <p:cNvPr id="85" name="Freeform 35"/>
              <p:cNvSpPr/>
              <p:nvPr/>
            </p:nvSpPr>
            <p:spPr bwMode="auto">
              <a:xfrm>
                <a:off x="5019872" y="2903792"/>
                <a:ext cx="121737" cy="107415"/>
              </a:xfrm>
              <a:custGeom>
                <a:avLst/>
                <a:gdLst>
                  <a:gd name="T0" fmla="*/ 110996 w 68"/>
                  <a:gd name="T1" fmla="*/ 57288 h 60"/>
                  <a:gd name="T2" fmla="*/ 121737 w 68"/>
                  <a:gd name="T3" fmla="*/ 42966 h 60"/>
                  <a:gd name="T4" fmla="*/ 85932 w 68"/>
                  <a:gd name="T5" fmla="*/ 14322 h 60"/>
                  <a:gd name="T6" fmla="*/ 71610 w 68"/>
                  <a:gd name="T7" fmla="*/ 7161 h 60"/>
                  <a:gd name="T8" fmla="*/ 60869 w 68"/>
                  <a:gd name="T9" fmla="*/ 0 h 60"/>
                  <a:gd name="T10" fmla="*/ 50127 w 68"/>
                  <a:gd name="T11" fmla="*/ 0 h 60"/>
                  <a:gd name="T12" fmla="*/ 39386 w 68"/>
                  <a:gd name="T13" fmla="*/ 0 h 60"/>
                  <a:gd name="T14" fmla="*/ 25064 w 68"/>
                  <a:gd name="T15" fmla="*/ 3581 h 60"/>
                  <a:gd name="T16" fmla="*/ 25064 w 68"/>
                  <a:gd name="T17" fmla="*/ 35805 h 60"/>
                  <a:gd name="T18" fmla="*/ 17903 w 68"/>
                  <a:gd name="T19" fmla="*/ 50127 h 60"/>
                  <a:gd name="T20" fmla="*/ 7161 w 68"/>
                  <a:gd name="T21" fmla="*/ 64449 h 60"/>
                  <a:gd name="T22" fmla="*/ 0 w 68"/>
                  <a:gd name="T23" fmla="*/ 71610 h 60"/>
                  <a:gd name="T24" fmla="*/ 14322 w 68"/>
                  <a:gd name="T25" fmla="*/ 85932 h 60"/>
                  <a:gd name="T26" fmla="*/ 17903 w 68"/>
                  <a:gd name="T27" fmla="*/ 85932 h 60"/>
                  <a:gd name="T28" fmla="*/ 21483 w 68"/>
                  <a:gd name="T29" fmla="*/ 100254 h 60"/>
                  <a:gd name="T30" fmla="*/ 39386 w 68"/>
                  <a:gd name="T31" fmla="*/ 107415 h 60"/>
                  <a:gd name="T32" fmla="*/ 50127 w 68"/>
                  <a:gd name="T33" fmla="*/ 100254 h 60"/>
                  <a:gd name="T34" fmla="*/ 60869 w 68"/>
                  <a:gd name="T35" fmla="*/ 96674 h 60"/>
                  <a:gd name="T36" fmla="*/ 93093 w 68"/>
                  <a:gd name="T37" fmla="*/ 103835 h 60"/>
                  <a:gd name="T38" fmla="*/ 93093 w 68"/>
                  <a:gd name="T39" fmla="*/ 93093 h 60"/>
                  <a:gd name="T40" fmla="*/ 96674 w 68"/>
                  <a:gd name="T41" fmla="*/ 78771 h 60"/>
                  <a:gd name="T42" fmla="*/ 100254 w 68"/>
                  <a:gd name="T43" fmla="*/ 68030 h 60"/>
                  <a:gd name="T44" fmla="*/ 103835 w 68"/>
                  <a:gd name="T45" fmla="*/ 60869 h 60"/>
                  <a:gd name="T46" fmla="*/ 110996 w 68"/>
                  <a:gd name="T47" fmla="*/ 57288 h 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endParaRPr lang="zh-CN" altLang="en-US" sz="1035"/>
              </a:p>
            </p:txBody>
          </p:sp>
          <p:sp>
            <p:nvSpPr>
              <p:cNvPr id="86" name="Freeform 36"/>
              <p:cNvSpPr/>
              <p:nvPr/>
            </p:nvSpPr>
            <p:spPr bwMode="auto">
              <a:xfrm>
                <a:off x="4450571" y="2492033"/>
                <a:ext cx="676716" cy="522754"/>
              </a:xfrm>
              <a:custGeom>
                <a:avLst/>
                <a:gdLst>
                  <a:gd name="T0" fmla="*/ 472627 w 378"/>
                  <a:gd name="T1" fmla="*/ 153962 h 292"/>
                  <a:gd name="T2" fmla="*/ 451144 w 378"/>
                  <a:gd name="T3" fmla="*/ 125318 h 292"/>
                  <a:gd name="T4" fmla="*/ 404597 w 378"/>
                  <a:gd name="T5" fmla="*/ 78771 h 292"/>
                  <a:gd name="T6" fmla="*/ 365212 w 378"/>
                  <a:gd name="T7" fmla="*/ 68030 h 292"/>
                  <a:gd name="T8" fmla="*/ 347309 w 378"/>
                  <a:gd name="T9" fmla="*/ 50127 h 292"/>
                  <a:gd name="T10" fmla="*/ 304343 w 378"/>
                  <a:gd name="T11" fmla="*/ 32225 h 292"/>
                  <a:gd name="T12" fmla="*/ 304343 w 378"/>
                  <a:gd name="T13" fmla="*/ 3581 h 292"/>
                  <a:gd name="T14" fmla="*/ 293602 w 378"/>
                  <a:gd name="T15" fmla="*/ 0 h 292"/>
                  <a:gd name="T16" fmla="*/ 264958 w 378"/>
                  <a:gd name="T17" fmla="*/ 21483 h 292"/>
                  <a:gd name="T18" fmla="*/ 250636 w 378"/>
                  <a:gd name="T19" fmla="*/ 46547 h 292"/>
                  <a:gd name="T20" fmla="*/ 225572 w 378"/>
                  <a:gd name="T21" fmla="*/ 82352 h 292"/>
                  <a:gd name="T22" fmla="*/ 214830 w 378"/>
                  <a:gd name="T23" fmla="*/ 93093 h 292"/>
                  <a:gd name="T24" fmla="*/ 207669 w 378"/>
                  <a:gd name="T25" fmla="*/ 85932 h 292"/>
                  <a:gd name="T26" fmla="*/ 182606 w 378"/>
                  <a:gd name="T27" fmla="*/ 71610 h 292"/>
                  <a:gd name="T28" fmla="*/ 157542 w 378"/>
                  <a:gd name="T29" fmla="*/ 71610 h 292"/>
                  <a:gd name="T30" fmla="*/ 110996 w 378"/>
                  <a:gd name="T31" fmla="*/ 89513 h 292"/>
                  <a:gd name="T32" fmla="*/ 46547 w 378"/>
                  <a:gd name="T33" fmla="*/ 78771 h 292"/>
                  <a:gd name="T34" fmla="*/ 35805 w 378"/>
                  <a:gd name="T35" fmla="*/ 57288 h 292"/>
                  <a:gd name="T36" fmla="*/ 14322 w 378"/>
                  <a:gd name="T37" fmla="*/ 32225 h 292"/>
                  <a:gd name="T38" fmla="*/ 7161 w 378"/>
                  <a:gd name="T39" fmla="*/ 64449 h 292"/>
                  <a:gd name="T40" fmla="*/ 0 w 378"/>
                  <a:gd name="T41" fmla="*/ 71610 h 292"/>
                  <a:gd name="T42" fmla="*/ 17903 w 378"/>
                  <a:gd name="T43" fmla="*/ 75191 h 292"/>
                  <a:gd name="T44" fmla="*/ 71610 w 378"/>
                  <a:gd name="T45" fmla="*/ 136059 h 292"/>
                  <a:gd name="T46" fmla="*/ 175445 w 378"/>
                  <a:gd name="T47" fmla="*/ 171864 h 292"/>
                  <a:gd name="T48" fmla="*/ 200508 w 378"/>
                  <a:gd name="T49" fmla="*/ 200508 h 292"/>
                  <a:gd name="T50" fmla="*/ 221991 w 378"/>
                  <a:gd name="T51" fmla="*/ 268538 h 292"/>
                  <a:gd name="T52" fmla="*/ 261377 w 378"/>
                  <a:gd name="T53" fmla="*/ 290021 h 292"/>
                  <a:gd name="T54" fmla="*/ 322246 w 378"/>
                  <a:gd name="T55" fmla="*/ 257796 h 292"/>
                  <a:gd name="T56" fmla="*/ 329407 w 378"/>
                  <a:gd name="T57" fmla="*/ 257796 h 292"/>
                  <a:gd name="T58" fmla="*/ 358051 w 378"/>
                  <a:gd name="T59" fmla="*/ 261377 h 292"/>
                  <a:gd name="T60" fmla="*/ 354470 w 378"/>
                  <a:gd name="T61" fmla="*/ 272119 h 292"/>
                  <a:gd name="T62" fmla="*/ 332987 w 378"/>
                  <a:gd name="T63" fmla="*/ 332987 h 292"/>
                  <a:gd name="T64" fmla="*/ 297182 w 378"/>
                  <a:gd name="T65" fmla="*/ 347309 h 292"/>
                  <a:gd name="T66" fmla="*/ 272119 w 378"/>
                  <a:gd name="T67" fmla="*/ 397436 h 292"/>
                  <a:gd name="T68" fmla="*/ 264958 w 378"/>
                  <a:gd name="T69" fmla="*/ 418919 h 292"/>
                  <a:gd name="T70" fmla="*/ 307924 w 378"/>
                  <a:gd name="T71" fmla="*/ 451144 h 292"/>
                  <a:gd name="T72" fmla="*/ 325826 w 378"/>
                  <a:gd name="T73" fmla="*/ 454724 h 292"/>
                  <a:gd name="T74" fmla="*/ 347309 w 378"/>
                  <a:gd name="T75" fmla="*/ 483368 h 292"/>
                  <a:gd name="T76" fmla="*/ 365212 w 378"/>
                  <a:gd name="T77" fmla="*/ 469046 h 292"/>
                  <a:gd name="T78" fmla="*/ 383114 w 378"/>
                  <a:gd name="T79" fmla="*/ 472627 h 292"/>
                  <a:gd name="T80" fmla="*/ 401017 w 378"/>
                  <a:gd name="T81" fmla="*/ 483368 h 292"/>
                  <a:gd name="T82" fmla="*/ 422500 w 378"/>
                  <a:gd name="T83" fmla="*/ 512012 h 292"/>
                  <a:gd name="T84" fmla="*/ 433241 w 378"/>
                  <a:gd name="T85" fmla="*/ 508432 h 292"/>
                  <a:gd name="T86" fmla="*/ 472627 w 378"/>
                  <a:gd name="T87" fmla="*/ 515593 h 292"/>
                  <a:gd name="T88" fmla="*/ 544237 w 378"/>
                  <a:gd name="T89" fmla="*/ 512012 h 292"/>
                  <a:gd name="T90" fmla="*/ 569301 w 378"/>
                  <a:gd name="T91" fmla="*/ 497690 h 292"/>
                  <a:gd name="T92" fmla="*/ 558559 w 378"/>
                  <a:gd name="T93" fmla="*/ 479788 h 292"/>
                  <a:gd name="T94" fmla="*/ 576462 w 378"/>
                  <a:gd name="T95" fmla="*/ 458305 h 292"/>
                  <a:gd name="T96" fmla="*/ 580042 w 378"/>
                  <a:gd name="T97" fmla="*/ 426080 h 292"/>
                  <a:gd name="T98" fmla="*/ 583623 w 378"/>
                  <a:gd name="T99" fmla="*/ 411758 h 292"/>
                  <a:gd name="T100" fmla="*/ 608686 w 378"/>
                  <a:gd name="T101" fmla="*/ 397436 h 292"/>
                  <a:gd name="T102" fmla="*/ 637330 w 378"/>
                  <a:gd name="T103" fmla="*/ 404597 h 292"/>
                  <a:gd name="T104" fmla="*/ 676716 w 378"/>
                  <a:gd name="T105" fmla="*/ 426080 h 292"/>
                  <a:gd name="T106" fmla="*/ 651652 w 378"/>
                  <a:gd name="T107" fmla="*/ 375953 h 292"/>
                  <a:gd name="T108" fmla="*/ 623008 w 378"/>
                  <a:gd name="T109" fmla="*/ 347309 h 292"/>
                  <a:gd name="T110" fmla="*/ 526335 w 378"/>
                  <a:gd name="T111" fmla="*/ 304343 h 292"/>
                  <a:gd name="T112" fmla="*/ 522754 w 378"/>
                  <a:gd name="T113" fmla="*/ 261377 h 292"/>
                  <a:gd name="T114" fmla="*/ 483369 w 378"/>
                  <a:gd name="T115" fmla="*/ 168284 h 2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p>
                <a:endParaRPr lang="zh-CN" altLang="en-US" sz="1035"/>
              </a:p>
            </p:txBody>
          </p:sp>
          <p:sp>
            <p:nvSpPr>
              <p:cNvPr id="87" name="Freeform 37"/>
              <p:cNvSpPr/>
              <p:nvPr/>
            </p:nvSpPr>
            <p:spPr bwMode="auto">
              <a:xfrm>
                <a:off x="4096101" y="1493072"/>
                <a:ext cx="630169" cy="898707"/>
              </a:xfrm>
              <a:custGeom>
                <a:avLst/>
                <a:gdLst>
                  <a:gd name="T0" fmla="*/ 558559 w 352"/>
                  <a:gd name="T1" fmla="*/ 257796 h 502"/>
                  <a:gd name="T2" fmla="*/ 483368 w 352"/>
                  <a:gd name="T3" fmla="*/ 218411 h 502"/>
                  <a:gd name="T4" fmla="*/ 497690 w 352"/>
                  <a:gd name="T5" fmla="*/ 182606 h 502"/>
                  <a:gd name="T6" fmla="*/ 440402 w 352"/>
                  <a:gd name="T7" fmla="*/ 157542 h 502"/>
                  <a:gd name="T8" fmla="*/ 418919 w 352"/>
                  <a:gd name="T9" fmla="*/ 85932 h 502"/>
                  <a:gd name="T10" fmla="*/ 404597 w 352"/>
                  <a:gd name="T11" fmla="*/ 71610 h 502"/>
                  <a:gd name="T12" fmla="*/ 375953 w 352"/>
                  <a:gd name="T13" fmla="*/ 53708 h 502"/>
                  <a:gd name="T14" fmla="*/ 358051 w 352"/>
                  <a:gd name="T15" fmla="*/ 0 h 502"/>
                  <a:gd name="T16" fmla="*/ 318665 w 352"/>
                  <a:gd name="T17" fmla="*/ 28644 h 502"/>
                  <a:gd name="T18" fmla="*/ 261377 w 352"/>
                  <a:gd name="T19" fmla="*/ 114576 h 502"/>
                  <a:gd name="T20" fmla="*/ 232733 w 352"/>
                  <a:gd name="T21" fmla="*/ 121737 h 502"/>
                  <a:gd name="T22" fmla="*/ 204089 w 352"/>
                  <a:gd name="T23" fmla="*/ 139640 h 502"/>
                  <a:gd name="T24" fmla="*/ 143220 w 352"/>
                  <a:gd name="T25" fmla="*/ 171864 h 502"/>
                  <a:gd name="T26" fmla="*/ 89513 w 352"/>
                  <a:gd name="T27" fmla="*/ 168284 h 502"/>
                  <a:gd name="T28" fmla="*/ 75191 w 352"/>
                  <a:gd name="T29" fmla="*/ 100254 h 502"/>
                  <a:gd name="T30" fmla="*/ 28644 w 352"/>
                  <a:gd name="T31" fmla="*/ 171864 h 502"/>
                  <a:gd name="T32" fmla="*/ 0 w 352"/>
                  <a:gd name="T33" fmla="*/ 218411 h 502"/>
                  <a:gd name="T34" fmla="*/ 68030 w 352"/>
                  <a:gd name="T35" fmla="*/ 332987 h 502"/>
                  <a:gd name="T36" fmla="*/ 21483 w 352"/>
                  <a:gd name="T37" fmla="*/ 358051 h 502"/>
                  <a:gd name="T38" fmla="*/ 85932 w 352"/>
                  <a:gd name="T39" fmla="*/ 429661 h 502"/>
                  <a:gd name="T40" fmla="*/ 64449 w 352"/>
                  <a:gd name="T41" fmla="*/ 508432 h 502"/>
                  <a:gd name="T42" fmla="*/ 14322 w 352"/>
                  <a:gd name="T43" fmla="*/ 594364 h 502"/>
                  <a:gd name="T44" fmla="*/ 85932 w 352"/>
                  <a:gd name="T45" fmla="*/ 673135 h 502"/>
                  <a:gd name="T46" fmla="*/ 57288 w 352"/>
                  <a:gd name="T47" fmla="*/ 744745 h 502"/>
                  <a:gd name="T48" fmla="*/ 25064 w 352"/>
                  <a:gd name="T49" fmla="*/ 816355 h 502"/>
                  <a:gd name="T50" fmla="*/ 25064 w 352"/>
                  <a:gd name="T51" fmla="*/ 837838 h 502"/>
                  <a:gd name="T52" fmla="*/ 50127 w 352"/>
                  <a:gd name="T53" fmla="*/ 873643 h 502"/>
                  <a:gd name="T54" fmla="*/ 143220 w 352"/>
                  <a:gd name="T55" fmla="*/ 895126 h 502"/>
                  <a:gd name="T56" fmla="*/ 218411 w 352"/>
                  <a:gd name="T57" fmla="*/ 870063 h 502"/>
                  <a:gd name="T58" fmla="*/ 282860 w 352"/>
                  <a:gd name="T59" fmla="*/ 716101 h 502"/>
                  <a:gd name="T60" fmla="*/ 429661 w 352"/>
                  <a:gd name="T61" fmla="*/ 594364 h 502"/>
                  <a:gd name="T62" fmla="*/ 404597 w 352"/>
                  <a:gd name="T63" fmla="*/ 540656 h 502"/>
                  <a:gd name="T64" fmla="*/ 350890 w 352"/>
                  <a:gd name="T65" fmla="*/ 522754 h 502"/>
                  <a:gd name="T66" fmla="*/ 315085 w 352"/>
                  <a:gd name="T67" fmla="*/ 458305 h 502"/>
                  <a:gd name="T68" fmla="*/ 261377 w 352"/>
                  <a:gd name="T69" fmla="*/ 429661 h 502"/>
                  <a:gd name="T70" fmla="*/ 196928 w 352"/>
                  <a:gd name="T71" fmla="*/ 404597 h 502"/>
                  <a:gd name="T72" fmla="*/ 171864 w 352"/>
                  <a:gd name="T73" fmla="*/ 375953 h 502"/>
                  <a:gd name="T74" fmla="*/ 196928 w 352"/>
                  <a:gd name="T75" fmla="*/ 343729 h 502"/>
                  <a:gd name="T76" fmla="*/ 200508 w 352"/>
                  <a:gd name="T77" fmla="*/ 293601 h 502"/>
                  <a:gd name="T78" fmla="*/ 214830 w 352"/>
                  <a:gd name="T79" fmla="*/ 272118 h 502"/>
                  <a:gd name="T80" fmla="*/ 268538 w 352"/>
                  <a:gd name="T81" fmla="*/ 250635 h 502"/>
                  <a:gd name="T82" fmla="*/ 250635 w 352"/>
                  <a:gd name="T83" fmla="*/ 229152 h 502"/>
                  <a:gd name="T84" fmla="*/ 286440 w 352"/>
                  <a:gd name="T85" fmla="*/ 207669 h 502"/>
                  <a:gd name="T86" fmla="*/ 372373 w 352"/>
                  <a:gd name="T87" fmla="*/ 239894 h 502"/>
                  <a:gd name="T88" fmla="*/ 375953 w 352"/>
                  <a:gd name="T89" fmla="*/ 272118 h 502"/>
                  <a:gd name="T90" fmla="*/ 375953 w 352"/>
                  <a:gd name="T91" fmla="*/ 322246 h 502"/>
                  <a:gd name="T92" fmla="*/ 418919 w 352"/>
                  <a:gd name="T93" fmla="*/ 307924 h 502"/>
                  <a:gd name="T94" fmla="*/ 440402 w 352"/>
                  <a:gd name="T95" fmla="*/ 375953 h 502"/>
                  <a:gd name="T96" fmla="*/ 537076 w 352"/>
                  <a:gd name="T97" fmla="*/ 436822 h 502"/>
                  <a:gd name="T98" fmla="*/ 601525 w 352"/>
                  <a:gd name="T99" fmla="*/ 336568 h 502"/>
                  <a:gd name="T100" fmla="*/ 626588 w 352"/>
                  <a:gd name="T101" fmla="*/ 315085 h 502"/>
                  <a:gd name="T102" fmla="*/ 583622 w 352"/>
                  <a:gd name="T103" fmla="*/ 279279 h 5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88" name="Freeform 38"/>
              <p:cNvSpPr/>
              <p:nvPr/>
            </p:nvSpPr>
            <p:spPr bwMode="auto">
              <a:xfrm>
                <a:off x="3809660" y="2355974"/>
                <a:ext cx="662394" cy="655233"/>
              </a:xfrm>
              <a:custGeom>
                <a:avLst/>
                <a:gdLst>
                  <a:gd name="T0" fmla="*/ 143220 w 370"/>
                  <a:gd name="T1" fmla="*/ 214830 h 366"/>
                  <a:gd name="T2" fmla="*/ 3581 w 370"/>
                  <a:gd name="T3" fmla="*/ 290021 h 366"/>
                  <a:gd name="T4" fmla="*/ 3581 w 370"/>
                  <a:gd name="T5" fmla="*/ 350890 h 366"/>
                  <a:gd name="T6" fmla="*/ 17903 w 370"/>
                  <a:gd name="T7" fmla="*/ 375953 h 366"/>
                  <a:gd name="T8" fmla="*/ 53708 w 370"/>
                  <a:gd name="T9" fmla="*/ 397436 h 366"/>
                  <a:gd name="T10" fmla="*/ 96674 w 370"/>
                  <a:gd name="T11" fmla="*/ 494110 h 366"/>
                  <a:gd name="T12" fmla="*/ 118157 w 370"/>
                  <a:gd name="T13" fmla="*/ 512013 h 366"/>
                  <a:gd name="T14" fmla="*/ 153962 w 370"/>
                  <a:gd name="T15" fmla="*/ 519174 h 366"/>
                  <a:gd name="T16" fmla="*/ 186186 w 370"/>
                  <a:gd name="T17" fmla="*/ 537076 h 366"/>
                  <a:gd name="T18" fmla="*/ 347309 w 370"/>
                  <a:gd name="T19" fmla="*/ 544237 h 366"/>
                  <a:gd name="T20" fmla="*/ 375953 w 370"/>
                  <a:gd name="T21" fmla="*/ 554979 h 366"/>
                  <a:gd name="T22" fmla="*/ 383114 w 370"/>
                  <a:gd name="T23" fmla="*/ 569301 h 366"/>
                  <a:gd name="T24" fmla="*/ 383114 w 370"/>
                  <a:gd name="T25" fmla="*/ 612267 h 366"/>
                  <a:gd name="T26" fmla="*/ 418919 w 370"/>
                  <a:gd name="T27" fmla="*/ 612267 h 366"/>
                  <a:gd name="T28" fmla="*/ 447564 w 370"/>
                  <a:gd name="T29" fmla="*/ 605106 h 366"/>
                  <a:gd name="T30" fmla="*/ 461886 w 370"/>
                  <a:gd name="T31" fmla="*/ 612267 h 366"/>
                  <a:gd name="T32" fmla="*/ 497691 w 370"/>
                  <a:gd name="T33" fmla="*/ 648072 h 366"/>
                  <a:gd name="T34" fmla="*/ 504852 w 370"/>
                  <a:gd name="T35" fmla="*/ 655233 h 366"/>
                  <a:gd name="T36" fmla="*/ 533496 w 370"/>
                  <a:gd name="T37" fmla="*/ 626589 h 366"/>
                  <a:gd name="T38" fmla="*/ 562140 w 370"/>
                  <a:gd name="T39" fmla="*/ 640911 h 366"/>
                  <a:gd name="T40" fmla="*/ 583623 w 370"/>
                  <a:gd name="T41" fmla="*/ 612267 h 366"/>
                  <a:gd name="T42" fmla="*/ 597945 w 370"/>
                  <a:gd name="T43" fmla="*/ 597945 h 366"/>
                  <a:gd name="T44" fmla="*/ 619428 w 370"/>
                  <a:gd name="T45" fmla="*/ 590784 h 366"/>
                  <a:gd name="T46" fmla="*/ 612267 w 370"/>
                  <a:gd name="T47" fmla="*/ 583623 h 366"/>
                  <a:gd name="T48" fmla="*/ 605106 w 370"/>
                  <a:gd name="T49" fmla="*/ 537076 h 366"/>
                  <a:gd name="T50" fmla="*/ 587203 w 370"/>
                  <a:gd name="T51" fmla="*/ 526335 h 366"/>
                  <a:gd name="T52" fmla="*/ 554979 w 370"/>
                  <a:gd name="T53" fmla="*/ 529915 h 366"/>
                  <a:gd name="T54" fmla="*/ 540657 w 370"/>
                  <a:gd name="T55" fmla="*/ 526335 h 366"/>
                  <a:gd name="T56" fmla="*/ 540657 w 370"/>
                  <a:gd name="T57" fmla="*/ 512013 h 366"/>
                  <a:gd name="T58" fmla="*/ 504852 w 370"/>
                  <a:gd name="T59" fmla="*/ 469047 h 366"/>
                  <a:gd name="T60" fmla="*/ 490530 w 370"/>
                  <a:gd name="T61" fmla="*/ 447564 h 366"/>
                  <a:gd name="T62" fmla="*/ 490530 w 370"/>
                  <a:gd name="T63" fmla="*/ 426080 h 366"/>
                  <a:gd name="T64" fmla="*/ 533496 w 370"/>
                  <a:gd name="T65" fmla="*/ 429661 h 366"/>
                  <a:gd name="T66" fmla="*/ 529915 w 370"/>
                  <a:gd name="T67" fmla="*/ 386695 h 366"/>
                  <a:gd name="T68" fmla="*/ 537076 w 370"/>
                  <a:gd name="T69" fmla="*/ 375953 h 366"/>
                  <a:gd name="T70" fmla="*/ 554979 w 370"/>
                  <a:gd name="T71" fmla="*/ 365212 h 366"/>
                  <a:gd name="T72" fmla="*/ 569301 w 370"/>
                  <a:gd name="T73" fmla="*/ 350890 h 366"/>
                  <a:gd name="T74" fmla="*/ 558559 w 370"/>
                  <a:gd name="T75" fmla="*/ 304343 h 366"/>
                  <a:gd name="T76" fmla="*/ 569301 w 370"/>
                  <a:gd name="T77" fmla="*/ 290021 h 366"/>
                  <a:gd name="T78" fmla="*/ 605106 w 370"/>
                  <a:gd name="T79" fmla="*/ 297182 h 366"/>
                  <a:gd name="T80" fmla="*/ 608686 w 370"/>
                  <a:gd name="T81" fmla="*/ 300763 h 366"/>
                  <a:gd name="T82" fmla="*/ 662394 w 370"/>
                  <a:gd name="T83" fmla="*/ 290021 h 366"/>
                  <a:gd name="T84" fmla="*/ 623008 w 370"/>
                  <a:gd name="T85" fmla="*/ 229153 h 366"/>
                  <a:gd name="T86" fmla="*/ 597945 w 370"/>
                  <a:gd name="T87" fmla="*/ 239894 h 366"/>
                  <a:gd name="T88" fmla="*/ 522754 w 370"/>
                  <a:gd name="T89" fmla="*/ 218411 h 366"/>
                  <a:gd name="T90" fmla="*/ 501271 w 370"/>
                  <a:gd name="T91" fmla="*/ 196928 h 366"/>
                  <a:gd name="T92" fmla="*/ 465466 w 370"/>
                  <a:gd name="T93" fmla="*/ 171864 h 366"/>
                  <a:gd name="T94" fmla="*/ 526335 w 370"/>
                  <a:gd name="T95" fmla="*/ 103835 h 366"/>
                  <a:gd name="T96" fmla="*/ 512013 w 370"/>
                  <a:gd name="T97" fmla="*/ 53708 h 366"/>
                  <a:gd name="T98" fmla="*/ 461886 w 370"/>
                  <a:gd name="T99" fmla="*/ 39386 h 366"/>
                  <a:gd name="T100" fmla="*/ 404597 w 370"/>
                  <a:gd name="T101" fmla="*/ 50127 h 366"/>
                  <a:gd name="T102" fmla="*/ 358051 w 370"/>
                  <a:gd name="T103" fmla="*/ 25064 h 366"/>
                  <a:gd name="T104" fmla="*/ 340148 w 370"/>
                  <a:gd name="T105" fmla="*/ 17903 h 366"/>
                  <a:gd name="T106" fmla="*/ 332987 w 370"/>
                  <a:gd name="T107" fmla="*/ 3581 h 366"/>
                  <a:gd name="T108" fmla="*/ 329407 w 370"/>
                  <a:gd name="T109" fmla="*/ 39386 h 366"/>
                  <a:gd name="T110" fmla="*/ 322246 w 370"/>
                  <a:gd name="T111" fmla="*/ 60869 h 366"/>
                  <a:gd name="T112" fmla="*/ 329407 w 370"/>
                  <a:gd name="T113" fmla="*/ 71610 h 366"/>
                  <a:gd name="T114" fmla="*/ 325826 w 370"/>
                  <a:gd name="T115" fmla="*/ 89513 h 366"/>
                  <a:gd name="T116" fmla="*/ 329407 w 370"/>
                  <a:gd name="T117" fmla="*/ 121737 h 366"/>
                  <a:gd name="T118" fmla="*/ 325826 w 370"/>
                  <a:gd name="T119" fmla="*/ 125318 h 366"/>
                  <a:gd name="T120" fmla="*/ 307924 w 370"/>
                  <a:gd name="T121" fmla="*/ 171864 h 366"/>
                  <a:gd name="T122" fmla="*/ 264958 w 370"/>
                  <a:gd name="T123" fmla="*/ 189767 h 366"/>
                  <a:gd name="T124" fmla="*/ 175445 w 370"/>
                  <a:gd name="T125" fmla="*/ 189767 h 3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p>
                <a:endParaRPr lang="zh-CN" altLang="en-US" sz="1035"/>
              </a:p>
            </p:txBody>
          </p:sp>
          <p:sp>
            <p:nvSpPr>
              <p:cNvPr id="89" name="Freeform 39"/>
              <p:cNvSpPr/>
              <p:nvPr/>
            </p:nvSpPr>
            <p:spPr bwMode="auto">
              <a:xfrm>
                <a:off x="5055677" y="3755952"/>
                <a:ext cx="189767" cy="458305"/>
              </a:xfrm>
              <a:custGeom>
                <a:avLst/>
                <a:gdLst>
                  <a:gd name="T0" fmla="*/ 143220 w 106"/>
                  <a:gd name="T1" fmla="*/ 0 h 256"/>
                  <a:gd name="T2" fmla="*/ 143220 w 106"/>
                  <a:gd name="T3" fmla="*/ 0 h 256"/>
                  <a:gd name="T4" fmla="*/ 110996 w 106"/>
                  <a:gd name="T5" fmla="*/ 25064 h 256"/>
                  <a:gd name="T6" fmla="*/ 82352 w 106"/>
                  <a:gd name="T7" fmla="*/ 57288 h 256"/>
                  <a:gd name="T8" fmla="*/ 60869 w 106"/>
                  <a:gd name="T9" fmla="*/ 89513 h 256"/>
                  <a:gd name="T10" fmla="*/ 42966 w 106"/>
                  <a:gd name="T11" fmla="*/ 125318 h 256"/>
                  <a:gd name="T12" fmla="*/ 17903 w 106"/>
                  <a:gd name="T13" fmla="*/ 175445 h 256"/>
                  <a:gd name="T14" fmla="*/ 7161 w 106"/>
                  <a:gd name="T15" fmla="*/ 186186 h 256"/>
                  <a:gd name="T16" fmla="*/ 0 w 106"/>
                  <a:gd name="T17" fmla="*/ 193347 h 256"/>
                  <a:gd name="T18" fmla="*/ 10742 w 106"/>
                  <a:gd name="T19" fmla="*/ 272119 h 256"/>
                  <a:gd name="T20" fmla="*/ 10742 w 106"/>
                  <a:gd name="T21" fmla="*/ 275699 h 256"/>
                  <a:gd name="T22" fmla="*/ 3581 w 106"/>
                  <a:gd name="T23" fmla="*/ 329407 h 256"/>
                  <a:gd name="T24" fmla="*/ 3581 w 106"/>
                  <a:gd name="T25" fmla="*/ 350890 h 256"/>
                  <a:gd name="T26" fmla="*/ 3581 w 106"/>
                  <a:gd name="T27" fmla="*/ 358051 h 256"/>
                  <a:gd name="T28" fmla="*/ 7161 w 106"/>
                  <a:gd name="T29" fmla="*/ 361631 h 256"/>
                  <a:gd name="T30" fmla="*/ 64449 w 106"/>
                  <a:gd name="T31" fmla="*/ 401017 h 256"/>
                  <a:gd name="T32" fmla="*/ 68030 w 106"/>
                  <a:gd name="T33" fmla="*/ 401017 h 256"/>
                  <a:gd name="T34" fmla="*/ 68030 w 106"/>
                  <a:gd name="T35" fmla="*/ 404597 h 256"/>
                  <a:gd name="T36" fmla="*/ 75191 w 106"/>
                  <a:gd name="T37" fmla="*/ 422500 h 256"/>
                  <a:gd name="T38" fmla="*/ 89513 w 106"/>
                  <a:gd name="T39" fmla="*/ 443983 h 256"/>
                  <a:gd name="T40" fmla="*/ 100254 w 106"/>
                  <a:gd name="T41" fmla="*/ 451144 h 256"/>
                  <a:gd name="T42" fmla="*/ 110996 w 106"/>
                  <a:gd name="T43" fmla="*/ 458305 h 256"/>
                  <a:gd name="T44" fmla="*/ 118157 w 106"/>
                  <a:gd name="T45" fmla="*/ 365212 h 256"/>
                  <a:gd name="T46" fmla="*/ 118157 w 106"/>
                  <a:gd name="T47" fmla="*/ 361631 h 256"/>
                  <a:gd name="T48" fmla="*/ 161123 w 106"/>
                  <a:gd name="T49" fmla="*/ 261377 h 256"/>
                  <a:gd name="T50" fmla="*/ 175445 w 106"/>
                  <a:gd name="T51" fmla="*/ 143220 h 256"/>
                  <a:gd name="T52" fmla="*/ 175445 w 106"/>
                  <a:gd name="T53" fmla="*/ 139640 h 256"/>
                  <a:gd name="T54" fmla="*/ 189767 w 106"/>
                  <a:gd name="T55" fmla="*/ 107415 h 256"/>
                  <a:gd name="T56" fmla="*/ 179025 w 106"/>
                  <a:gd name="T57" fmla="*/ 78771 h 256"/>
                  <a:gd name="T58" fmla="*/ 175445 w 106"/>
                  <a:gd name="T59" fmla="*/ 78771 h 256"/>
                  <a:gd name="T60" fmla="*/ 175445 w 106"/>
                  <a:gd name="T61" fmla="*/ 42966 h 256"/>
                  <a:gd name="T62" fmla="*/ 175445 w 106"/>
                  <a:gd name="T63" fmla="*/ 39386 h 256"/>
                  <a:gd name="T64" fmla="*/ 182606 w 106"/>
                  <a:gd name="T65" fmla="*/ 28644 h 256"/>
                  <a:gd name="T66" fmla="*/ 189767 w 106"/>
                  <a:gd name="T67" fmla="*/ 21483 h 256"/>
                  <a:gd name="T68" fmla="*/ 143220 w 106"/>
                  <a:gd name="T69" fmla="*/ 0 h 2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70000" lnSpcReduction="20000"/>
              </a:bodyPr>
              <a:lstStyle/>
              <a:p>
                <a:endParaRPr lang="zh-CN" altLang="en-US" sz="1035"/>
              </a:p>
            </p:txBody>
          </p:sp>
          <p:sp>
            <p:nvSpPr>
              <p:cNvPr id="90" name="Freeform 40"/>
              <p:cNvSpPr/>
              <p:nvPr/>
            </p:nvSpPr>
            <p:spPr bwMode="auto">
              <a:xfrm>
                <a:off x="3659279" y="4568727"/>
                <a:ext cx="286441" cy="250636"/>
              </a:xfrm>
              <a:custGeom>
                <a:avLst/>
                <a:gdLst>
                  <a:gd name="T0" fmla="*/ 128898 w 160"/>
                  <a:gd name="T1" fmla="*/ 25064 h 140"/>
                  <a:gd name="T2" fmla="*/ 125318 w 160"/>
                  <a:gd name="T3" fmla="*/ 32225 h 140"/>
                  <a:gd name="T4" fmla="*/ 121737 w 160"/>
                  <a:gd name="T5" fmla="*/ 35805 h 140"/>
                  <a:gd name="T6" fmla="*/ 64449 w 160"/>
                  <a:gd name="T7" fmla="*/ 50127 h 140"/>
                  <a:gd name="T8" fmla="*/ 68030 w 160"/>
                  <a:gd name="T9" fmla="*/ 57288 h 140"/>
                  <a:gd name="T10" fmla="*/ 85932 w 160"/>
                  <a:gd name="T11" fmla="*/ 78771 h 140"/>
                  <a:gd name="T12" fmla="*/ 78771 w 160"/>
                  <a:gd name="T13" fmla="*/ 82352 h 140"/>
                  <a:gd name="T14" fmla="*/ 53708 w 160"/>
                  <a:gd name="T15" fmla="*/ 96674 h 140"/>
                  <a:gd name="T16" fmla="*/ 10742 w 160"/>
                  <a:gd name="T17" fmla="*/ 128899 h 140"/>
                  <a:gd name="T18" fmla="*/ 3581 w 160"/>
                  <a:gd name="T19" fmla="*/ 143221 h 140"/>
                  <a:gd name="T20" fmla="*/ 0 w 160"/>
                  <a:gd name="T21" fmla="*/ 164704 h 140"/>
                  <a:gd name="T22" fmla="*/ 7161 w 160"/>
                  <a:gd name="T23" fmla="*/ 193348 h 140"/>
                  <a:gd name="T24" fmla="*/ 17903 w 160"/>
                  <a:gd name="T25" fmla="*/ 225572 h 140"/>
                  <a:gd name="T26" fmla="*/ 60869 w 160"/>
                  <a:gd name="T27" fmla="*/ 229153 h 140"/>
                  <a:gd name="T28" fmla="*/ 64449 w 160"/>
                  <a:gd name="T29" fmla="*/ 229153 h 140"/>
                  <a:gd name="T30" fmla="*/ 107415 w 160"/>
                  <a:gd name="T31" fmla="*/ 250636 h 140"/>
                  <a:gd name="T32" fmla="*/ 153962 w 160"/>
                  <a:gd name="T33" fmla="*/ 243475 h 140"/>
                  <a:gd name="T34" fmla="*/ 168284 w 160"/>
                  <a:gd name="T35" fmla="*/ 236314 h 140"/>
                  <a:gd name="T36" fmla="*/ 182606 w 160"/>
                  <a:gd name="T37" fmla="*/ 225572 h 140"/>
                  <a:gd name="T38" fmla="*/ 200509 w 160"/>
                  <a:gd name="T39" fmla="*/ 211250 h 140"/>
                  <a:gd name="T40" fmla="*/ 218411 w 160"/>
                  <a:gd name="T41" fmla="*/ 189767 h 140"/>
                  <a:gd name="T42" fmla="*/ 221992 w 160"/>
                  <a:gd name="T43" fmla="*/ 189767 h 140"/>
                  <a:gd name="T44" fmla="*/ 225572 w 160"/>
                  <a:gd name="T45" fmla="*/ 186187 h 140"/>
                  <a:gd name="T46" fmla="*/ 243475 w 160"/>
                  <a:gd name="T47" fmla="*/ 179026 h 140"/>
                  <a:gd name="T48" fmla="*/ 239894 w 160"/>
                  <a:gd name="T49" fmla="*/ 118157 h 140"/>
                  <a:gd name="T50" fmla="*/ 264958 w 160"/>
                  <a:gd name="T51" fmla="*/ 78771 h 140"/>
                  <a:gd name="T52" fmla="*/ 286441 w 160"/>
                  <a:gd name="T53" fmla="*/ 60869 h 140"/>
                  <a:gd name="T54" fmla="*/ 286441 w 160"/>
                  <a:gd name="T55" fmla="*/ 39386 h 140"/>
                  <a:gd name="T56" fmla="*/ 282860 w 160"/>
                  <a:gd name="T57" fmla="*/ 25064 h 140"/>
                  <a:gd name="T58" fmla="*/ 279280 w 160"/>
                  <a:gd name="T59" fmla="*/ 17903 h 140"/>
                  <a:gd name="T60" fmla="*/ 272119 w 160"/>
                  <a:gd name="T61" fmla="*/ 3581 h 140"/>
                  <a:gd name="T62" fmla="*/ 261377 w 160"/>
                  <a:gd name="T63" fmla="*/ 0 h 140"/>
                  <a:gd name="T64" fmla="*/ 261377 w 160"/>
                  <a:gd name="T65" fmla="*/ 21483 h 140"/>
                  <a:gd name="T66" fmla="*/ 225572 w 160"/>
                  <a:gd name="T67" fmla="*/ 14322 h 140"/>
                  <a:gd name="T68" fmla="*/ 207670 w 160"/>
                  <a:gd name="T69" fmla="*/ 25064 h 140"/>
                  <a:gd name="T70" fmla="*/ 204089 w 160"/>
                  <a:gd name="T71" fmla="*/ 25064 h 140"/>
                  <a:gd name="T72" fmla="*/ 128898 w 160"/>
                  <a:gd name="T73" fmla="*/ 25064 h 1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endParaRPr lang="zh-CN" altLang="en-US" sz="1035"/>
              </a:p>
            </p:txBody>
          </p:sp>
        </p:grpSp>
        <p:sp>
          <p:nvSpPr>
            <p:cNvPr id="56" name="正圆 87"/>
            <p:cNvSpPr>
              <a:spLocks noChangeArrowheads="1"/>
            </p:cNvSpPr>
            <p:nvPr/>
          </p:nvSpPr>
          <p:spPr bwMode="auto">
            <a:xfrm flipH="1">
              <a:off x="4034895" y="4863534"/>
              <a:ext cx="109147" cy="337854"/>
            </a:xfrm>
            <a:prstGeom prst="ellipse">
              <a:avLst/>
            </a:prstGeom>
            <a:solidFill>
              <a:srgbClr val="1496C8">
                <a:alpha val="79999"/>
              </a:srgb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874" tIns="20258" rIns="38874" bIns="20258" anchor="ctr">
              <a:normAutofit fontScale="92500" lnSpcReduction="20000"/>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7" name="正圆 87"/>
            <p:cNvSpPr>
              <a:spLocks noChangeArrowheads="1"/>
            </p:cNvSpPr>
            <p:nvPr/>
          </p:nvSpPr>
          <p:spPr bwMode="auto">
            <a:xfrm flipH="1">
              <a:off x="4002922" y="4761151"/>
              <a:ext cx="171991" cy="528963"/>
            </a:xfrm>
            <a:prstGeom prst="ellipse">
              <a:avLst/>
            </a:prstGeom>
            <a:solidFill>
              <a:srgbClr val="1496C8">
                <a:alpha val="50195"/>
              </a:srgbClr>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874" tIns="20258" rIns="38874" bIns="20258" anchor="ctr">
              <a:norm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sp>
          <p:nvSpPr>
            <p:cNvPr id="58" name="正圆 87"/>
            <p:cNvSpPr>
              <a:spLocks noChangeArrowheads="1"/>
            </p:cNvSpPr>
            <p:nvPr/>
          </p:nvSpPr>
          <p:spPr bwMode="auto">
            <a:xfrm flipH="1">
              <a:off x="4063560" y="4945437"/>
              <a:ext cx="52920" cy="163809"/>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874" tIns="20258" rIns="38874" bIns="20258" anchor="ctr">
              <a:normAutofit fontScale="25000" lnSpcReduction="20000"/>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775"/>
            </a:p>
          </p:txBody>
        </p:sp>
      </p:grpSp>
      <p:sp>
        <p:nvSpPr>
          <p:cNvPr id="2" name="Title 1"/>
          <p:cNvSpPr>
            <a:spLocks noGrp="1"/>
          </p:cNvSpPr>
          <p:nvPr>
            <p:ph type="ctrTitle"/>
          </p:nvPr>
        </p:nvSpPr>
        <p:spPr>
          <a:xfrm>
            <a:off x="1524000" y="3750114"/>
            <a:ext cx="7393912" cy="1535779"/>
          </a:xfrm>
        </p:spPr>
        <p:txBody>
          <a:bodyPr anchor="b">
            <a:noAutofit/>
          </a:bodyPr>
          <a:lstStyle>
            <a:lvl1pPr algn="ctr">
              <a:defRPr sz="44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452200"/>
            <a:ext cx="7333232" cy="556876"/>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4C6563-7D99-4BA3-95C0-49AAE20BCF3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fld>
            <a:endParaRPr lang="zh-CN" altLang="en-US"/>
          </a:p>
        </p:txBody>
      </p:sp>
      <p:sp>
        <p:nvSpPr>
          <p:cNvPr id="9" name="文本占位符 8"/>
          <p:cNvSpPr>
            <a:spLocks noGrp="1"/>
          </p:cNvSpPr>
          <p:nvPr>
            <p:ph type="body" sz="quarter" idx="13"/>
          </p:nvPr>
        </p:nvSpPr>
        <p:spPr>
          <a:xfrm>
            <a:off x="839559" y="255122"/>
            <a:ext cx="10512884" cy="5817709"/>
          </a:xfrm>
        </p:spPr>
        <p:txBody>
          <a:bodyPr>
            <a:normAutofit/>
          </a:bodyPr>
          <a:lstStyle>
            <a:lvl1pPr marL="0" indent="0">
              <a:buFontTx/>
              <a:buNone/>
              <a:defRPr sz="2400">
                <a:solidFill>
                  <a:schemeClr val="accent1"/>
                </a:solidFill>
              </a:defRPr>
            </a:lvl1pPr>
            <a:lvl2pPr marL="393700" indent="0">
              <a:buFontTx/>
              <a:buNone/>
              <a:defRPr sz="2000">
                <a:solidFill>
                  <a:schemeClr val="accent1"/>
                </a:solidFill>
              </a:defRPr>
            </a:lvl2pPr>
            <a:lvl3pPr marL="661035" indent="0">
              <a:buFontTx/>
              <a:buNone/>
              <a:defRPr sz="1800">
                <a:solidFill>
                  <a:schemeClr val="accent1"/>
                </a:solidFill>
              </a:defRPr>
            </a:lvl3pPr>
            <a:lvl4pPr marL="851535" indent="0">
              <a:buFontTx/>
              <a:buNone/>
              <a:defRPr sz="1800">
                <a:solidFill>
                  <a:schemeClr val="accent1"/>
                </a:solidFill>
              </a:defRPr>
            </a:lvl4pPr>
            <a:lvl5pPr marL="1054735" indent="0">
              <a:buFontTx/>
              <a:buNone/>
              <a:defRPr sz="1800">
                <a:solidFill>
                  <a:schemeClr val="accent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4C6563-7D99-4BA3-95C0-49AAE20BCF30}" type="slidenum">
              <a:rPr lang="zh-CN" altLang="en-US" smtClean="0"/>
            </a:fld>
            <a:endParaRPr lang="zh-CN" altLang="en-US"/>
          </a:p>
        </p:txBody>
      </p:sp>
      <p:cxnSp>
        <p:nvCxnSpPr>
          <p:cNvPr id="7" name="直接连接符 6"/>
          <p:cNvCxnSpPr/>
          <p:nvPr userDrawn="1"/>
        </p:nvCxnSpPr>
        <p:spPr>
          <a:xfrm>
            <a:off x="838200" y="1241312"/>
            <a:ext cx="105156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MH_Others_1"/>
          <p:cNvSpPr/>
          <p:nvPr userDrawn="1">
            <p:custDataLst>
              <p:tags r:id="rId2"/>
            </p:custDataLst>
          </p:nvPr>
        </p:nvSpPr>
        <p:spPr>
          <a:xfrm>
            <a:off x="9011922" y="1958910"/>
            <a:ext cx="3180195" cy="806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167" tIns="0" rIns="0" bIns="22779" rtlCol="0" anchor="ctr">
            <a:normAutofit/>
          </a:bodyPr>
          <a:lstStyle/>
          <a:p>
            <a:endParaRPr lang="zh-CN" altLang="en-US" sz="1895" spc="159">
              <a:solidFill>
                <a:srgbClr val="FFFFFF"/>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9" name="矩形 8"/>
          <p:cNvSpPr/>
          <p:nvPr userDrawn="1"/>
        </p:nvSpPr>
        <p:spPr>
          <a:xfrm>
            <a:off x="-118" y="2972608"/>
            <a:ext cx="7789486" cy="923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20"/>
          </a:p>
        </p:txBody>
      </p:sp>
      <p:sp>
        <p:nvSpPr>
          <p:cNvPr id="10" name="矩形 9"/>
          <p:cNvSpPr/>
          <p:nvPr userDrawn="1"/>
        </p:nvSpPr>
        <p:spPr>
          <a:xfrm>
            <a:off x="7907903" y="2972608"/>
            <a:ext cx="1104018" cy="923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20"/>
          </a:p>
        </p:txBody>
      </p:sp>
      <p:sp>
        <p:nvSpPr>
          <p:cNvPr id="2" name="Title 1"/>
          <p:cNvSpPr>
            <a:spLocks noGrp="1"/>
          </p:cNvSpPr>
          <p:nvPr>
            <p:ph type="title"/>
          </p:nvPr>
        </p:nvSpPr>
        <p:spPr>
          <a:xfrm>
            <a:off x="-118" y="2953973"/>
            <a:ext cx="7789486" cy="942331"/>
          </a:xfrm>
        </p:spPr>
        <p:txBody>
          <a:bodyPr anchor="ctr" anchorCtr="0">
            <a:normAutofit/>
          </a:bodyPr>
          <a:lstStyle>
            <a:lvl1pPr algn="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1" y="4103743"/>
            <a:ext cx="6957518" cy="825219"/>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4C6563-7D99-4BA3-95C0-49AAE20BCF30}" type="slidenum">
              <a:rPr lang="zh-CN" altLang="en-US" smtClean="0"/>
            </a:fld>
            <a:endParaRPr lang="zh-CN" altLang="en-US"/>
          </a:p>
        </p:txBody>
      </p:sp>
      <p:sp>
        <p:nvSpPr>
          <p:cNvPr id="7" name="矩形 6"/>
          <p:cNvSpPr/>
          <p:nvPr userDrawn="1"/>
        </p:nvSpPr>
        <p:spPr>
          <a:xfrm>
            <a:off x="419099" y="477586"/>
            <a:ext cx="11353799" cy="788165"/>
          </a:xfrm>
          <a:prstGeom prst="rect">
            <a:avLst/>
          </a:prstGeom>
          <a:solidFill>
            <a:srgbClr val="171D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2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4C6563-7D99-4BA3-95C0-49AAE20BCF30}" type="slidenum">
              <a:rPr lang="zh-CN" altLang="en-US" smtClean="0"/>
            </a:fld>
            <a:endParaRPr lang="zh-CN" altLang="en-US"/>
          </a:p>
        </p:txBody>
      </p:sp>
      <p:cxnSp>
        <p:nvCxnSpPr>
          <p:cNvPr id="8" name="直接连接符 7"/>
          <p:cNvCxnSpPr/>
          <p:nvPr userDrawn="1"/>
        </p:nvCxnSpPr>
        <p:spPr>
          <a:xfrm>
            <a:off x="838200" y="1241312"/>
            <a:ext cx="105156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87618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4C6563-7D99-4BA3-95C0-49AAE20BCF30}" type="slidenum">
              <a:rPr lang="zh-CN" altLang="en-US" smtClean="0"/>
            </a:fld>
            <a:endParaRPr lang="zh-CN" altLang="en-US"/>
          </a:p>
        </p:txBody>
      </p:sp>
      <p:cxnSp>
        <p:nvCxnSpPr>
          <p:cNvPr id="10" name="直接连接符 9"/>
          <p:cNvCxnSpPr/>
          <p:nvPr userDrawn="1"/>
        </p:nvCxnSpPr>
        <p:spPr>
          <a:xfrm>
            <a:off x="838200" y="1241312"/>
            <a:ext cx="10515600" cy="0"/>
          </a:xfrm>
          <a:prstGeom prst="line">
            <a:avLst/>
          </a:prstGeom>
          <a:ln w="444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pSp>
        <p:nvGrpSpPr>
          <p:cNvPr id="20" name="组合 19"/>
          <p:cNvGrpSpPr/>
          <p:nvPr userDrawn="1"/>
        </p:nvGrpSpPr>
        <p:grpSpPr>
          <a:xfrm>
            <a:off x="3336970" y="1761892"/>
            <a:ext cx="5518055" cy="4194767"/>
            <a:chOff x="900674" y="3565899"/>
            <a:chExt cx="3470377" cy="2638144"/>
          </a:xfrm>
        </p:grpSpPr>
        <p:sp>
          <p:nvSpPr>
            <p:cNvPr id="14" name="椭圆 13"/>
            <p:cNvSpPr/>
            <p:nvPr userDrawn="1">
              <p:custDataLst>
                <p:tags r:id="rId2"/>
              </p:custDataLst>
            </p:nvPr>
          </p:nvSpPr>
          <p:spPr>
            <a:xfrm>
              <a:off x="900674" y="3565899"/>
              <a:ext cx="2069634" cy="2069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035"/>
            </a:p>
          </p:txBody>
        </p:sp>
        <p:sp>
          <p:nvSpPr>
            <p:cNvPr id="15" name="椭圆 14"/>
            <p:cNvSpPr/>
            <p:nvPr userDrawn="1">
              <p:custDataLst>
                <p:tags r:id="rId3"/>
              </p:custDataLst>
            </p:nvPr>
          </p:nvSpPr>
          <p:spPr>
            <a:xfrm>
              <a:off x="3735014" y="3906275"/>
              <a:ext cx="421592" cy="42159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035"/>
            </a:p>
          </p:txBody>
        </p:sp>
        <p:sp>
          <p:nvSpPr>
            <p:cNvPr id="16" name="椭圆 15"/>
            <p:cNvSpPr/>
            <p:nvPr userDrawn="1">
              <p:custDataLst>
                <p:tags r:id="rId4"/>
              </p:custDataLst>
            </p:nvPr>
          </p:nvSpPr>
          <p:spPr>
            <a:xfrm>
              <a:off x="4145655" y="3602401"/>
              <a:ext cx="225396" cy="2263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035"/>
            </a:p>
          </p:txBody>
        </p:sp>
        <p:sp>
          <p:nvSpPr>
            <p:cNvPr id="17" name="椭圆 16"/>
            <p:cNvSpPr/>
            <p:nvPr userDrawn="1">
              <p:custDataLst>
                <p:tags r:id="rId5"/>
              </p:custDataLst>
            </p:nvPr>
          </p:nvSpPr>
          <p:spPr>
            <a:xfrm>
              <a:off x="1293065" y="5591731"/>
              <a:ext cx="330338" cy="3312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035"/>
            </a:p>
          </p:txBody>
        </p:sp>
        <p:sp>
          <p:nvSpPr>
            <p:cNvPr id="18" name="椭圆 17"/>
            <p:cNvSpPr/>
            <p:nvPr userDrawn="1">
              <p:custDataLst>
                <p:tags r:id="rId6"/>
              </p:custDataLst>
            </p:nvPr>
          </p:nvSpPr>
          <p:spPr>
            <a:xfrm>
              <a:off x="1568651" y="5997810"/>
              <a:ext cx="207146" cy="2062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10000"/>
            </a:bodyPr>
            <a:lstStyle/>
            <a:p>
              <a:pPr algn="ctr">
                <a:defRPr/>
              </a:pPr>
              <a:endParaRPr lang="zh-CN" altLang="en-US" sz="1035"/>
            </a:p>
          </p:txBody>
        </p:sp>
        <p:sp>
          <p:nvSpPr>
            <p:cNvPr id="19" name="椭圆 18"/>
            <p:cNvSpPr/>
            <p:nvPr userDrawn="1">
              <p:custDataLst>
                <p:tags r:id="rId7"/>
              </p:custDataLst>
            </p:nvPr>
          </p:nvSpPr>
          <p:spPr>
            <a:xfrm>
              <a:off x="1950091" y="3565899"/>
              <a:ext cx="2069634" cy="206963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035"/>
            </a:p>
          </p:txBody>
        </p:sp>
      </p:grpSp>
      <p:sp>
        <p:nvSpPr>
          <p:cNvPr id="2" name="日期占位符 1"/>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4C6563-7D99-4BA3-95C0-49AAE20BCF30}" type="slidenum">
              <a:rPr lang="zh-CN" altLang="en-US" smtClean="0"/>
            </a:fld>
            <a:endParaRPr lang="zh-CN" altLang="en-US"/>
          </a:p>
        </p:txBody>
      </p:sp>
      <p:sp>
        <p:nvSpPr>
          <p:cNvPr id="5" name="标题 4"/>
          <p:cNvSpPr>
            <a:spLocks noGrp="1"/>
          </p:cNvSpPr>
          <p:nvPr>
            <p:ph type="title" hasCustomPrompt="1"/>
          </p:nvPr>
        </p:nvSpPr>
        <p:spPr>
          <a:xfrm>
            <a:off x="3581400" y="2438400"/>
            <a:ext cx="4572000" cy="1968620"/>
          </a:xfrm>
        </p:spPr>
        <p:txBody>
          <a:bodyPr>
            <a:normAutofit/>
          </a:bodyPr>
          <a:lstStyle>
            <a:lvl1pPr algn="ctr">
              <a:defRPr sz="6600"/>
            </a:lvl1pPr>
          </a:lstStyle>
          <a:p>
            <a:r>
              <a:rPr lang="zh-CN" altLang="en-US" dirty="0" smtClean="0"/>
              <a:t>编辑标题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4C6563-7D99-4BA3-95C0-49AAE20BCF30}" type="slidenum">
              <a:rPr lang="zh-CN" altLang="en-US" smtClean="0"/>
            </a:fld>
            <a:endParaRPr lang="zh-CN" altLang="en-US"/>
          </a:p>
        </p:txBody>
      </p:sp>
      <p:sp>
        <p:nvSpPr>
          <p:cNvPr id="5" name="矩形 4"/>
          <p:cNvSpPr/>
          <p:nvPr userDrawn="1"/>
        </p:nvSpPr>
        <p:spPr>
          <a:xfrm>
            <a:off x="419099" y="459692"/>
            <a:ext cx="11353799" cy="788165"/>
          </a:xfrm>
          <a:prstGeom prst="rect">
            <a:avLst/>
          </a:prstGeom>
          <a:solidFill>
            <a:srgbClr val="17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2519"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457201"/>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251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4C6563-7D99-4BA3-95C0-49AAE20BCF3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764CC0-59C1-4516-93FF-E8E0AB5DBA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4C6563-7D99-4BA3-95C0-49AAE20BCF3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1D2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838200" y="365126"/>
            <a:ext cx="10515600" cy="87200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2"/>
            </p:custDataLst>
          </p:nvPr>
        </p:nvSpPr>
        <p:spPr>
          <a:xfrm>
            <a:off x="838200" y="1541930"/>
            <a:ext cx="10515600" cy="436609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64CC0-59C1-4516-93FF-E8E0AB5DBA22}"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C6563-7D99-4BA3-95C0-49AAE20BCF3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8775" indent="-358775" algn="l" defTabSz="914400" rtl="0" eaLnBrk="1" latinLnBrk="0" hangingPunct="1">
        <a:lnSpc>
          <a:spcPct val="90000"/>
        </a:lnSpc>
        <a:spcBef>
          <a:spcPts val="1000"/>
        </a:spcBef>
        <a:buFont typeface="Wingdings 2" panose="05020102010507070707" pitchFamily="18" charset="2"/>
        <a:buChar char="³"/>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9.jpeg"/><Relationship Id="rId1" Type="http://schemas.openxmlformats.org/officeDocument/2006/relationships/tags" Target="../tags/tag43.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image" Target="../media/image10.GIF"/><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image" Target="../media/image11.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image" Target="../media/image12.GI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50.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3.GI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52.xml"/><Relationship Id="rId2" Type="http://schemas.openxmlformats.org/officeDocument/2006/relationships/image" Target="../media/image16.png"/><Relationship Id="rId1" Type="http://schemas.openxmlformats.org/officeDocument/2006/relationships/tags" Target="../tags/tag5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53.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54.xml"/><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image" Target="../media/image18.GI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60.xml"/><Relationship Id="rId2" Type="http://schemas.openxmlformats.org/officeDocument/2006/relationships/image" Target="../media/image25.png"/><Relationship Id="rId1" Type="http://schemas.openxmlformats.org/officeDocument/2006/relationships/tags" Target="../tags/tag59.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61.xml"/><Relationship Id="rId1" Type="http://schemas.openxmlformats.org/officeDocument/2006/relationships/image" Target="../media/image26.GI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image" Target="../media/image27.GI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28.GI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tags" Target="../tags/tag66.xml"/><Relationship Id="rId2" Type="http://schemas.openxmlformats.org/officeDocument/2006/relationships/image" Target="../media/image30.png"/><Relationship Id="rId1" Type="http://schemas.openxmlformats.org/officeDocument/2006/relationships/tags" Target="../tags/tag65.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33.GIF"/><Relationship Id="rId1" Type="http://schemas.openxmlformats.org/officeDocument/2006/relationships/image" Target="../media/image32.GIF"/></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image" Target="../media/image2.GIF"/><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image" Target="../media/image34.GI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71.xml"/><Relationship Id="rId2" Type="http://schemas.openxmlformats.org/officeDocument/2006/relationships/image" Target="../media/image35.png"/><Relationship Id="rId1" Type="http://schemas.openxmlformats.org/officeDocument/2006/relationships/tags" Target="../tags/tag70.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image" Target="../media/image37.GI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image" Target="../media/image39.GI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6.xml"/><Relationship Id="rId2" Type="http://schemas.openxmlformats.org/officeDocument/2006/relationships/tags" Target="../tags/tag79.xml"/><Relationship Id="rId1" Type="http://schemas.openxmlformats.org/officeDocument/2006/relationships/tags" Target="../tags/tag7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image" Target="../media/image3.GIF"/><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image" Target="../media/image4.GIF"/><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tags" Target="../tags/tag30.xml"/><Relationship Id="rId4" Type="http://schemas.openxmlformats.org/officeDocument/2006/relationships/image" Target="../media/image5.GIF"/><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34.xml"/><Relationship Id="rId4" Type="http://schemas.openxmlformats.org/officeDocument/2006/relationships/image" Target="../media/image6.GIF"/><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image" Target="../media/image7.GIF"/><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42.xml"/><Relationship Id="rId4" Type="http://schemas.openxmlformats.org/officeDocument/2006/relationships/image" Target="../media/image8.GIF"/><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zh-CN" altLang="en-US" dirty="0"/>
              <a:t>生活中的发明</a:t>
            </a:r>
            <a:endParaRPr lang="zh-CN" altLang="en-US" dirty="0"/>
          </a:p>
        </p:txBody>
      </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81" t="30539" r="-1" b="16619"/>
          <a:stretch>
            <a:fillRect/>
          </a:stretch>
        </p:blipFill>
        <p:spPr>
          <a:xfrm>
            <a:off x="1316990" y="1281430"/>
            <a:ext cx="9320530" cy="4899025"/>
          </a:xfrm>
          <a:prstGeom prst="rect">
            <a:avLst/>
          </a:prstGeom>
        </p:spPr>
      </p:pic>
      <p:sp>
        <p:nvSpPr>
          <p:cNvPr id="5" name="文本框 4"/>
          <p:cNvSpPr txBox="1"/>
          <p:nvPr>
            <p:custDataLst>
              <p:tags r:id="rId3"/>
            </p:custDataLst>
          </p:nvPr>
        </p:nvSpPr>
        <p:spPr>
          <a:xfrm>
            <a:off x="1554600" y="160798"/>
            <a:ext cx="9082800" cy="939600"/>
          </a:xfrm>
          <a:prstGeom prst="rect">
            <a:avLst/>
          </a:prstGeom>
          <a:noFill/>
        </p:spPr>
        <p:txBody>
          <a:bodyPr wrap="square" rtlCol="0" anchor="ctr" anchorCtr="0">
            <a:normAutofit/>
          </a:bodyPr>
          <a:lstStyle/>
          <a:p>
            <a:r>
              <a:rPr lang="zh-CN" altLang="en-US" sz="3600" dirty="0">
                <a:solidFill>
                  <a:schemeClr val="accent1"/>
                </a:solidFill>
                <a:latin typeface="+mj-lt"/>
                <a:ea typeface="+mj-ea"/>
                <a:cs typeface="+mj-cs"/>
              </a:rPr>
              <a:t>那么什么才是有用的发明呢？</a:t>
            </a:r>
            <a:endParaRPr lang="en-US" altLang="zh-CN" sz="3600" dirty="0">
              <a:solidFill>
                <a:schemeClr val="accent1"/>
              </a:solidFill>
              <a:latin typeface="+mj-lt"/>
              <a:ea typeface="+mj-ea"/>
              <a:cs typeface="+mj-cs"/>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s_1"/>
          <p:cNvSpPr/>
          <p:nvPr>
            <p:custDataLst>
              <p:tags r:id="rId1"/>
            </p:custDataLst>
          </p:nvPr>
        </p:nvSpPr>
        <p:spPr>
          <a:xfrm>
            <a:off x="1298736" y="609600"/>
            <a:ext cx="2736455" cy="990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200" spc="159" dirty="0">
                <a:solidFill>
                  <a:schemeClr val="tx1"/>
                </a:solidFill>
                <a:latin typeface="+mj-lt"/>
                <a:ea typeface="+mj-ea"/>
                <a:cs typeface="+mj-cs"/>
              </a:rPr>
              <a:t>1.防水喷雾</a:t>
            </a:r>
            <a:endParaRPr lang="en-US" altLang="zh-CN" sz="3200" spc="159" dirty="0">
              <a:solidFill>
                <a:schemeClr val="tx1"/>
              </a:solidFill>
              <a:latin typeface="+mj-lt"/>
              <a:ea typeface="+mj-ea"/>
              <a:cs typeface="+mj-cs"/>
            </a:endParaRPr>
          </a:p>
        </p:txBody>
      </p:sp>
      <p:sp>
        <p:nvSpPr>
          <p:cNvPr id="3" name="文本框 2"/>
          <p:cNvSpPr txBox="1"/>
          <p:nvPr/>
        </p:nvSpPr>
        <p:spPr>
          <a:xfrm>
            <a:off x="1883410" y="1855470"/>
            <a:ext cx="7700010" cy="1476375"/>
          </a:xfrm>
          <a:prstGeom prst="rect">
            <a:avLst/>
          </a:prstGeom>
          <a:noFill/>
        </p:spPr>
        <p:txBody>
          <a:bodyPr wrap="square" rtlCol="0">
            <a:spAutoFit/>
          </a:bodyPr>
          <a:p>
            <a:r>
              <a:rPr lang="zh-CN" altLang="en-US"/>
              <a:t>无奈说来就来的下雨季啊~~~</a:t>
            </a:r>
            <a:endParaRPr lang="zh-CN" altLang="en-US"/>
          </a:p>
          <a:p>
            <a:r>
              <a:rPr lang="zh-CN" altLang="en-US"/>
              <a:t>真心让鞋控们再闹心不过了，</a:t>
            </a:r>
            <a:endParaRPr lang="zh-CN" altLang="en-US"/>
          </a:p>
          <a:p>
            <a:r>
              <a:rPr lang="zh-CN" altLang="en-US"/>
              <a:t>眼看着各种限量版就这样湿了、脏了，</a:t>
            </a:r>
            <a:endParaRPr lang="zh-CN" altLang="en-US"/>
          </a:p>
          <a:p>
            <a:r>
              <a:rPr lang="zh-CN" altLang="en-US"/>
              <a:t>讲真，心疼得不要不要的，</a:t>
            </a:r>
            <a:endParaRPr lang="zh-CN" altLang="en-US"/>
          </a:p>
          <a:p>
            <a:r>
              <a:rPr lang="zh-CN" altLang="en-US"/>
              <a:t>OMG~~~我的限量版！！！</a:t>
            </a:r>
            <a:endParaRPr lang="zh-CN" altLang="en-US"/>
          </a:p>
        </p:txBody>
      </p:sp>
      <p:pic>
        <p:nvPicPr>
          <p:cNvPr id="4" name="图片 3" descr="哭"/>
          <p:cNvPicPr>
            <a:picLocks noChangeAspect="1"/>
          </p:cNvPicPr>
          <p:nvPr/>
        </p:nvPicPr>
        <p:blipFill>
          <a:blip r:embed="rId2"/>
          <a:stretch>
            <a:fillRect/>
          </a:stretch>
        </p:blipFill>
        <p:spPr>
          <a:xfrm>
            <a:off x="1998345" y="3474085"/>
            <a:ext cx="5208270" cy="2621280"/>
          </a:xfrm>
          <a:prstGeom prst="rect">
            <a:avLst/>
          </a:prstGeom>
        </p:spPr>
      </p:pic>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潇洒"/>
          <p:cNvPicPr>
            <a:picLocks noChangeAspect="1"/>
          </p:cNvPicPr>
          <p:nvPr/>
        </p:nvPicPr>
        <p:blipFill>
          <a:blip r:embed="rId1"/>
          <a:stretch>
            <a:fillRect/>
          </a:stretch>
        </p:blipFill>
        <p:spPr>
          <a:xfrm>
            <a:off x="1136015" y="1397635"/>
            <a:ext cx="4770120" cy="3786505"/>
          </a:xfrm>
          <a:prstGeom prst="rect">
            <a:avLst/>
          </a:prstGeom>
        </p:spPr>
      </p:pic>
      <p:sp>
        <p:nvSpPr>
          <p:cNvPr id="7" name="文本框 6"/>
          <p:cNvSpPr txBox="1"/>
          <p:nvPr/>
        </p:nvSpPr>
        <p:spPr>
          <a:xfrm>
            <a:off x="6477000" y="1210310"/>
            <a:ext cx="4791710" cy="645160"/>
          </a:xfrm>
          <a:prstGeom prst="rect">
            <a:avLst/>
          </a:prstGeom>
          <a:noFill/>
        </p:spPr>
        <p:txBody>
          <a:bodyPr wrap="square" rtlCol="0">
            <a:spAutoFit/>
          </a:bodyPr>
          <a:p>
            <a:r>
              <a:rPr lang="zh-CN" altLang="en-US"/>
              <a:t>然鹅，我有防水、防尘、防污、防菜汤、防臭豆腐的防水神器，就能潇洒走一回啦</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77000" y="1210310"/>
            <a:ext cx="4791710" cy="2030095"/>
          </a:xfrm>
          <a:prstGeom prst="rect">
            <a:avLst/>
          </a:prstGeom>
          <a:noFill/>
        </p:spPr>
        <p:txBody>
          <a:bodyPr wrap="square" rtlCol="0">
            <a:spAutoFit/>
          </a:bodyPr>
          <a:p>
            <a:r>
              <a:rPr lang="zh-CN" altLang="en-US"/>
              <a:t>防水喷雾共有两个版本可供选择，分别为增效型与长效型，速效型处理完放置20分钟，效果一般可持续两周，而长效型处理完放置3天后，效果一般可持续半年。防水喷雾采用环保纳米原料制成，并通过纳米附着技术，当将它喷在鞋上后，鞋面就像荷叶一样，让水无法渗透，如同给爱鞋穿了件“纳米雨衣”。。。</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喷雾"/>
          <p:cNvPicPr>
            <a:picLocks noChangeAspect="1"/>
          </p:cNvPicPr>
          <p:nvPr/>
        </p:nvPicPr>
        <p:blipFill>
          <a:blip r:embed="rId1"/>
          <a:stretch>
            <a:fillRect/>
          </a:stretch>
        </p:blipFill>
        <p:spPr>
          <a:xfrm>
            <a:off x="1134110" y="1210310"/>
            <a:ext cx="4761865" cy="3571240"/>
          </a:xfrm>
          <a:prstGeom prst="rect">
            <a:avLst/>
          </a:prstGeom>
        </p:spPr>
      </p:pic>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包包"/>
          <p:cNvPicPr>
            <a:picLocks noChangeAspect="1"/>
          </p:cNvPicPr>
          <p:nvPr/>
        </p:nvPicPr>
        <p:blipFill>
          <a:blip r:embed="rId1"/>
          <a:stretch>
            <a:fillRect/>
          </a:stretch>
        </p:blipFill>
        <p:spPr>
          <a:xfrm>
            <a:off x="3977640" y="1762125"/>
            <a:ext cx="4033520" cy="2675890"/>
          </a:xfrm>
          <a:prstGeom prst="rect">
            <a:avLst/>
          </a:prstGeom>
        </p:spPr>
      </p:pic>
      <p:pic>
        <p:nvPicPr>
          <p:cNvPr id="4" name="图片 3" descr="鞋子"/>
          <p:cNvPicPr>
            <a:picLocks noChangeAspect="1"/>
          </p:cNvPicPr>
          <p:nvPr/>
        </p:nvPicPr>
        <p:blipFill>
          <a:blip r:embed="rId2"/>
          <a:stretch>
            <a:fillRect/>
          </a:stretch>
        </p:blipFill>
        <p:spPr>
          <a:xfrm>
            <a:off x="200660" y="1762125"/>
            <a:ext cx="3959225" cy="2675890"/>
          </a:xfrm>
          <a:prstGeom prst="rect">
            <a:avLst/>
          </a:prstGeom>
        </p:spPr>
      </p:pic>
      <p:pic>
        <p:nvPicPr>
          <p:cNvPr id="5" name="图片 4" descr="帽子"/>
          <p:cNvPicPr>
            <a:picLocks noChangeAspect="1"/>
          </p:cNvPicPr>
          <p:nvPr/>
        </p:nvPicPr>
        <p:blipFill>
          <a:blip r:embed="rId3"/>
          <a:stretch>
            <a:fillRect/>
          </a:stretch>
        </p:blipFill>
        <p:spPr>
          <a:xfrm>
            <a:off x="8011160" y="1762125"/>
            <a:ext cx="3986530" cy="2675890"/>
          </a:xfrm>
          <a:prstGeom prst="rect">
            <a:avLst/>
          </a:prstGeom>
        </p:spPr>
      </p:pic>
      <p:sp>
        <p:nvSpPr>
          <p:cNvPr id="6" name="文本框 5"/>
          <p:cNvSpPr txBox="1"/>
          <p:nvPr/>
        </p:nvSpPr>
        <p:spPr>
          <a:xfrm>
            <a:off x="1981835" y="5081270"/>
            <a:ext cx="7759700" cy="645160"/>
          </a:xfrm>
          <a:prstGeom prst="rect">
            <a:avLst/>
          </a:prstGeom>
          <a:noFill/>
        </p:spPr>
        <p:txBody>
          <a:bodyPr wrap="square" rtlCol="0">
            <a:spAutoFit/>
          </a:bodyPr>
          <a:p>
            <a:r>
              <a:rPr lang="zh-CN" altLang="en-US"/>
              <a:t>这款防水喷雾有特有的减缓氧化的特性，在将爱鞋喷上喷雾后不但不会影响透气性、还能有效减缓鞋子氧化发黄，以延长鞋子的使用寿命。</a:t>
            </a:r>
            <a:endParaRPr lang="zh-CN" altLang="en-US"/>
          </a:p>
        </p:txBody>
      </p:sp>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s_1"/>
          <p:cNvSpPr/>
          <p:nvPr>
            <p:custDataLst>
              <p:tags r:id="rId1"/>
            </p:custDataLst>
          </p:nvPr>
        </p:nvSpPr>
        <p:spPr>
          <a:xfrm>
            <a:off x="1298575" y="609600"/>
            <a:ext cx="3775710" cy="989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r>
              <a:rPr lang="en-US" altLang="zh-CN" sz="3200" spc="159" dirty="0">
                <a:solidFill>
                  <a:schemeClr val="tx1"/>
                </a:solidFill>
                <a:latin typeface="+mj-lt"/>
                <a:ea typeface="+mj-ea"/>
                <a:cs typeface="+mj-cs"/>
              </a:rPr>
              <a:t>2.</a:t>
            </a:r>
            <a:r>
              <a:rPr lang="zh-CN" altLang="en-US" sz="3200" spc="159" dirty="0">
                <a:solidFill>
                  <a:schemeClr val="tx1"/>
                </a:solidFill>
                <a:latin typeface="+mj-lt"/>
                <a:ea typeface="+mj-ea"/>
                <a:cs typeface="+mj-cs"/>
              </a:rPr>
              <a:t>永远不坏的箱子</a:t>
            </a:r>
            <a:endParaRPr lang="zh-CN" altLang="en-US" sz="3200" spc="159" dirty="0">
              <a:solidFill>
                <a:schemeClr val="tx1"/>
              </a:solidFill>
              <a:latin typeface="+mj-lt"/>
              <a:ea typeface="+mj-ea"/>
              <a:cs typeface="+mj-cs"/>
            </a:endParaRPr>
          </a:p>
        </p:txBody>
      </p:sp>
      <p:sp>
        <p:nvSpPr>
          <p:cNvPr id="3" name="文本框 2"/>
          <p:cNvSpPr txBox="1"/>
          <p:nvPr/>
        </p:nvSpPr>
        <p:spPr>
          <a:xfrm>
            <a:off x="1883410" y="1855470"/>
            <a:ext cx="7700010" cy="922020"/>
          </a:xfrm>
          <a:prstGeom prst="rect">
            <a:avLst/>
          </a:prstGeom>
          <a:noFill/>
        </p:spPr>
        <p:txBody>
          <a:bodyPr wrap="square" rtlCol="0">
            <a:spAutoFit/>
          </a:bodyPr>
          <a:p>
            <a:r>
              <a:rPr lang="zh-CN" altLang="en-US"/>
              <a:t>自己买的行李箱</a:t>
            </a:r>
            <a:endParaRPr lang="zh-CN" altLang="en-US"/>
          </a:p>
          <a:p>
            <a:r>
              <a:rPr lang="zh-CN" altLang="en-US"/>
              <a:t>坐一次飞机你试试？</a:t>
            </a:r>
            <a:endParaRPr lang="zh-CN" altLang="en-US"/>
          </a:p>
          <a:p>
            <a:r>
              <a:rPr lang="zh-CN" altLang="en-US"/>
              <a:t>取行李箱时让你心如刀割欲哭无泪~</a:t>
            </a:r>
            <a:endParaRPr lang="zh-CN" altLang="en-US"/>
          </a:p>
        </p:txBody>
      </p:sp>
      <p:pic>
        <p:nvPicPr>
          <p:cNvPr id="2" name="图片 1" descr="坏箱子"/>
          <p:cNvPicPr>
            <a:picLocks noChangeAspect="1"/>
          </p:cNvPicPr>
          <p:nvPr/>
        </p:nvPicPr>
        <p:blipFill>
          <a:blip r:embed="rId2"/>
          <a:stretch>
            <a:fillRect/>
          </a:stretch>
        </p:blipFill>
        <p:spPr>
          <a:xfrm>
            <a:off x="2050415" y="2882900"/>
            <a:ext cx="5394960" cy="3724275"/>
          </a:xfrm>
          <a:prstGeom prst="rect">
            <a:avLst/>
          </a:prstGeom>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77000" y="1210310"/>
            <a:ext cx="4791710" cy="1198880"/>
          </a:xfrm>
          <a:prstGeom prst="rect">
            <a:avLst/>
          </a:prstGeom>
          <a:noFill/>
        </p:spPr>
        <p:txBody>
          <a:bodyPr wrap="square" rtlCol="0">
            <a:spAutoFit/>
          </a:bodyPr>
          <a:p>
            <a:r>
              <a:rPr lang="zh-CN" altLang="en-US"/>
              <a:t>然而~</a:t>
            </a:r>
            <a:endParaRPr lang="zh-CN" altLang="en-US"/>
          </a:p>
          <a:p>
            <a:r>
              <a:rPr lang="zh-CN" altLang="en-US"/>
              <a:t>有这样一只箱子，</a:t>
            </a:r>
            <a:endParaRPr lang="zh-CN" altLang="en-US"/>
          </a:p>
          <a:p>
            <a:r>
              <a:rPr lang="zh-CN" altLang="en-US"/>
              <a:t>不怕枪打、不怕车碾，永远用不坏</a:t>
            </a:r>
            <a:endParaRPr lang="zh-CN" altLang="en-US"/>
          </a:p>
          <a:p>
            <a:r>
              <a:rPr lang="zh-CN" altLang="en-US"/>
              <a:t>是美国军方公认的运输装备。</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美国官方"/>
          <p:cNvPicPr>
            <a:picLocks noChangeAspect="1"/>
          </p:cNvPicPr>
          <p:nvPr/>
        </p:nvPicPr>
        <p:blipFill>
          <a:blip r:embed="rId1"/>
          <a:stretch>
            <a:fillRect/>
          </a:stretch>
        </p:blipFill>
        <p:spPr>
          <a:xfrm>
            <a:off x="605155" y="1294130"/>
            <a:ext cx="5871845" cy="4295140"/>
          </a:xfrm>
          <a:prstGeom prst="rect">
            <a:avLst/>
          </a:prstGeom>
        </p:spPr>
      </p:pic>
    </p:spTree>
    <p:custDataLst>
      <p:tags r:id="rId2"/>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sp>
        <p:nvSpPr>
          <p:cNvPr id="6" name="文本框 5"/>
          <p:cNvSpPr txBox="1"/>
          <p:nvPr/>
        </p:nvSpPr>
        <p:spPr>
          <a:xfrm>
            <a:off x="1981835" y="5040630"/>
            <a:ext cx="7759700" cy="1198880"/>
          </a:xfrm>
          <a:prstGeom prst="rect">
            <a:avLst/>
          </a:prstGeom>
          <a:noFill/>
        </p:spPr>
        <p:txBody>
          <a:bodyPr wrap="square" rtlCol="0">
            <a:spAutoFit/>
          </a:bodyPr>
          <a:p>
            <a:r>
              <a:rPr lang="zh-CN" altLang="en-US"/>
              <a:t>这款箱子，更是被称为世界上最坚固且最防水的安全箱！</a:t>
            </a:r>
            <a:endParaRPr lang="zh-CN" altLang="en-US"/>
          </a:p>
          <a:p>
            <a:r>
              <a:rPr lang="zh-CN" altLang="en-US"/>
              <a:t>没！有！之！一！</a:t>
            </a:r>
            <a:endParaRPr lang="zh-CN" altLang="en-US"/>
          </a:p>
          <a:p>
            <a:r>
              <a:rPr lang="zh-CN" altLang="en-US"/>
              <a:t>经受美国军方一系列严酷的安全测试，如汽车碾压、枪击、坠落、潮湿、水浸、粉尘等，大大保证了在使用时，对箱体本身与内部物品的安全性。</a:t>
            </a:r>
            <a:endParaRPr lang="zh-CN" altLang="en-US"/>
          </a:p>
        </p:txBody>
      </p:sp>
      <p:pic>
        <p:nvPicPr>
          <p:cNvPr id="3" name="图片 2" descr="汽车"/>
          <p:cNvPicPr>
            <a:picLocks noChangeAspect="1"/>
          </p:cNvPicPr>
          <p:nvPr/>
        </p:nvPicPr>
        <p:blipFill>
          <a:blip r:embed="rId1"/>
          <a:stretch>
            <a:fillRect/>
          </a:stretch>
        </p:blipFill>
        <p:spPr>
          <a:xfrm>
            <a:off x="-18415" y="1762125"/>
            <a:ext cx="3996055" cy="2675890"/>
          </a:xfrm>
          <a:prstGeom prst="rect">
            <a:avLst/>
          </a:prstGeom>
        </p:spPr>
      </p:pic>
      <p:pic>
        <p:nvPicPr>
          <p:cNvPr id="7" name="图片 6" descr="抢"/>
          <p:cNvPicPr>
            <a:picLocks noChangeAspect="1"/>
          </p:cNvPicPr>
          <p:nvPr/>
        </p:nvPicPr>
        <p:blipFill>
          <a:blip r:embed="rId2"/>
          <a:stretch>
            <a:fillRect/>
          </a:stretch>
        </p:blipFill>
        <p:spPr>
          <a:xfrm>
            <a:off x="3977640" y="1762125"/>
            <a:ext cx="4033520" cy="2676525"/>
          </a:xfrm>
          <a:prstGeom prst="rect">
            <a:avLst/>
          </a:prstGeom>
        </p:spPr>
      </p:pic>
      <p:pic>
        <p:nvPicPr>
          <p:cNvPr id="9" name="图片 8" descr="高空"/>
          <p:cNvPicPr>
            <a:picLocks noChangeAspect="1"/>
          </p:cNvPicPr>
          <p:nvPr/>
        </p:nvPicPr>
        <p:blipFill>
          <a:blip r:embed="rId3"/>
          <a:stretch>
            <a:fillRect/>
          </a:stretch>
        </p:blipFill>
        <p:spPr>
          <a:xfrm>
            <a:off x="8011160" y="1762125"/>
            <a:ext cx="4053840" cy="2703195"/>
          </a:xfrm>
          <a:prstGeom prst="rect">
            <a:avLst/>
          </a:prstGeom>
        </p:spPr>
      </p:pic>
    </p:spTree>
    <p:custDataLst>
      <p:tags r:id="rId4"/>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77000" y="1210310"/>
            <a:ext cx="4791710" cy="1476375"/>
          </a:xfrm>
          <a:prstGeom prst="rect">
            <a:avLst/>
          </a:prstGeom>
          <a:noFill/>
        </p:spPr>
        <p:txBody>
          <a:bodyPr wrap="square" rtlCol="0">
            <a:spAutoFit/>
          </a:bodyPr>
          <a:p>
            <a:r>
              <a:rPr lang="zh-CN" altLang="en-US"/>
              <a:t>这么厉害的效果，这一定是与箱体的设计与材质密不可分的。</a:t>
            </a:r>
            <a:endParaRPr lang="zh-CN" altLang="en-US"/>
          </a:p>
          <a:p>
            <a:endParaRPr lang="zh-CN" altLang="en-US"/>
          </a:p>
          <a:p>
            <a:r>
              <a:rPr lang="zh-CN" altLang="en-US"/>
              <a:t>这个箱子外壳采用工程塑料混合聚丙烯异分子，它比铝材硬四倍，抗压抗摔永不变形。。</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材料"/>
          <p:cNvPicPr>
            <a:picLocks noChangeAspect="1"/>
          </p:cNvPicPr>
          <p:nvPr/>
        </p:nvPicPr>
        <p:blipFill>
          <a:blip r:embed="rId1"/>
          <a:stretch>
            <a:fillRect/>
          </a:stretch>
        </p:blipFill>
        <p:spPr>
          <a:xfrm>
            <a:off x="1114425" y="1301750"/>
            <a:ext cx="4856480" cy="4254500"/>
          </a:xfrm>
          <a:prstGeom prst="rect">
            <a:avLst/>
          </a:prstGeom>
        </p:spPr>
      </p:pic>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88435" y="5290820"/>
            <a:ext cx="4791710" cy="645160"/>
          </a:xfrm>
          <a:prstGeom prst="rect">
            <a:avLst/>
          </a:prstGeom>
          <a:noFill/>
        </p:spPr>
        <p:txBody>
          <a:bodyPr wrap="square" rtlCol="0">
            <a:spAutoFit/>
          </a:bodyPr>
          <a:p>
            <a:r>
              <a:rPr lang="zh-CN" altLang="en-US"/>
              <a:t>无论是在水上作业，或是将其放入水下10米的深度，仍可保持密封不会渗水。。</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水箱"/>
          <p:cNvPicPr>
            <a:picLocks noChangeAspect="1"/>
          </p:cNvPicPr>
          <p:nvPr/>
        </p:nvPicPr>
        <p:blipFill>
          <a:blip r:embed="rId1"/>
          <a:stretch>
            <a:fillRect/>
          </a:stretch>
        </p:blipFill>
        <p:spPr>
          <a:xfrm>
            <a:off x="2013585" y="1154430"/>
            <a:ext cx="8465185" cy="3733165"/>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38165" y="38963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1.</a:t>
            </a:r>
            <a:r>
              <a:rPr lang="zh-CN" altLang="en-US" dirty="0">
                <a:solidFill>
                  <a:schemeClr val="accent1"/>
                </a:solidFill>
              </a:rPr>
              <a:t>什么是发明</a:t>
            </a:r>
            <a:endParaRPr lang="zh-CN" altLang="en-US" dirty="0">
              <a:solidFill>
                <a:schemeClr val="accent1"/>
              </a:solidFill>
            </a:endParaRPr>
          </a:p>
        </p:txBody>
      </p:sp>
      <p:sp>
        <p:nvSpPr>
          <p:cNvPr id="5" name="文本框 4"/>
          <p:cNvSpPr txBox="1"/>
          <p:nvPr>
            <p:custDataLst>
              <p:tags r:id="rId2"/>
            </p:custDataLst>
          </p:nvPr>
        </p:nvSpPr>
        <p:spPr>
          <a:xfrm>
            <a:off x="838800" y="1825200"/>
            <a:ext cx="10515600" cy="4352400"/>
          </a:xfrm>
          <a:prstGeom prst="rect">
            <a:avLst/>
          </a:prstGeom>
        </p:spPr>
        <p:txBody>
          <a:bodyPr>
            <a:normAutofit/>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t>发明是应用自然规律解决技术领域中特有问题而提出创新性方案、措施的过程和成果。产品之所以被发明出来是为了满足人们日常生活的需要而发明出来产品。发明的成果或是提供前所未有的人工自然物模型，或是提供加工制作的新工艺、新方法。机器设备、仪表装备和各种消费用品以及有关制造工艺、生产流程和检测控制方法的创新和改造，均属于发明。</a:t>
            </a:r>
            <a:endParaRPr lang="zh-CN" altLang="en-US" dirty="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77000" y="1210310"/>
            <a:ext cx="4791710" cy="4246245"/>
          </a:xfrm>
          <a:prstGeom prst="rect">
            <a:avLst/>
          </a:prstGeom>
          <a:noFill/>
        </p:spPr>
        <p:txBody>
          <a:bodyPr wrap="square" rtlCol="0">
            <a:spAutoFit/>
          </a:bodyPr>
          <a:p>
            <a:r>
              <a:rPr lang="zh-CN" altLang="en-US"/>
              <a:t>经常使用旅行箱的人士一定了解，将箱子在高原地区或在不增压的飞机货舱进行空运，由于气压变化幅度过大，如果是普通密封箱会受气压影响，而导致压住打不开或意外鼓胀崩开。</a:t>
            </a:r>
            <a:endParaRPr lang="zh-CN" altLang="en-US"/>
          </a:p>
          <a:p>
            <a:endParaRPr lang="zh-CN" altLang="en-US"/>
          </a:p>
          <a:p>
            <a:endParaRPr lang="zh-CN" altLang="en-US"/>
          </a:p>
          <a:p>
            <a:endParaRPr lang="zh-CN" altLang="en-US"/>
          </a:p>
          <a:p>
            <a:r>
              <a:rPr lang="zh-CN" altLang="en-US"/>
              <a:t>这个箱子的提手位置设有一个气压平衡阀，当内外气压的压差达到一定程度时，里面的 Gore-Tex 材料防水透气隔膜就会自动打开，气体分子可以自由通过隔膜而水分子无法进入，使内外气压平衡，这样安全箱在任何条件下都可以轻松打开，同时还可保持箱内干燥。。</a:t>
            </a:r>
            <a:endParaRPr lang="zh-CN" altLang="en-US"/>
          </a:p>
          <a:p>
            <a:endParaRPr lang="zh-CN" altLang="en-US"/>
          </a:p>
          <a:p>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气压"/>
          <p:cNvPicPr>
            <a:picLocks noChangeAspect="1"/>
          </p:cNvPicPr>
          <p:nvPr/>
        </p:nvPicPr>
        <p:blipFill>
          <a:blip r:embed="rId1"/>
          <a:stretch>
            <a:fillRect/>
          </a:stretch>
        </p:blipFill>
        <p:spPr>
          <a:xfrm>
            <a:off x="453390" y="1210310"/>
            <a:ext cx="6076315" cy="4111625"/>
          </a:xfrm>
          <a:prstGeom prst="rect">
            <a:avLst/>
          </a:prstGeom>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5730" y="5247005"/>
            <a:ext cx="11613515" cy="1476375"/>
          </a:xfrm>
          <a:prstGeom prst="rect">
            <a:avLst/>
          </a:prstGeom>
          <a:noFill/>
        </p:spPr>
        <p:txBody>
          <a:bodyPr wrap="square" rtlCol="0">
            <a:spAutoFit/>
          </a:bodyPr>
          <a:p>
            <a:endParaRPr lang="zh-CN" altLang="en-US"/>
          </a:p>
          <a:p>
            <a:r>
              <a:rPr lang="zh-CN" altLang="en-US"/>
              <a:t>有了如此强悍的安全保证，无论是用于储运各类军事器械、消防器材、数码器材、通讯器材，影音器材、救生器材等仪器设备，或在航空，航海、高原，沙漠、丛林等各种场合均能可靠地保护器材装备。。</a:t>
            </a:r>
            <a:endParaRPr lang="zh-CN" altLang="en-US"/>
          </a:p>
          <a:p>
            <a:endParaRPr lang="zh-CN" altLang="en-US"/>
          </a:p>
          <a:p>
            <a:endParaRPr lang="zh-CN" altLang="en-US"/>
          </a:p>
        </p:txBody>
      </p:sp>
      <p:pic>
        <p:nvPicPr>
          <p:cNvPr id="3" name="图片 2" descr="环境"/>
          <p:cNvPicPr>
            <a:picLocks noChangeAspect="1"/>
          </p:cNvPicPr>
          <p:nvPr/>
        </p:nvPicPr>
        <p:blipFill>
          <a:blip r:embed="rId1"/>
          <a:stretch>
            <a:fillRect/>
          </a:stretch>
        </p:blipFill>
        <p:spPr>
          <a:xfrm>
            <a:off x="1295400" y="494030"/>
            <a:ext cx="9819005" cy="4955540"/>
          </a:xfrm>
          <a:prstGeom prst="rect">
            <a:avLst/>
          </a:prstGeom>
        </p:spPr>
      </p:pic>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s_1"/>
          <p:cNvSpPr/>
          <p:nvPr>
            <p:custDataLst>
              <p:tags r:id="rId1"/>
            </p:custDataLst>
          </p:nvPr>
        </p:nvSpPr>
        <p:spPr>
          <a:xfrm>
            <a:off x="1298575" y="609600"/>
            <a:ext cx="3775710" cy="989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r>
              <a:rPr lang="en-US" altLang="zh-CN" sz="3200" spc="159" dirty="0">
                <a:solidFill>
                  <a:schemeClr val="tx1"/>
                </a:solidFill>
                <a:latin typeface="+mj-lt"/>
                <a:ea typeface="+mj-ea"/>
                <a:cs typeface="+mj-cs"/>
              </a:rPr>
              <a:t>3.</a:t>
            </a:r>
            <a:r>
              <a:rPr lang="zh-CN" altLang="en-US" sz="3200" spc="159" dirty="0">
                <a:solidFill>
                  <a:schemeClr val="tx1"/>
                </a:solidFill>
                <a:latin typeface="+mj-lt"/>
                <a:ea typeface="+mj-ea"/>
                <a:cs typeface="+mj-cs"/>
              </a:rPr>
              <a:t>无人商店</a:t>
            </a:r>
            <a:endParaRPr lang="zh-CN" altLang="en-US" sz="3200" spc="159" dirty="0">
              <a:solidFill>
                <a:schemeClr val="tx1"/>
              </a:solidFill>
              <a:latin typeface="+mj-lt"/>
              <a:ea typeface="+mj-ea"/>
              <a:cs typeface="+mj-cs"/>
            </a:endParaRPr>
          </a:p>
        </p:txBody>
      </p:sp>
      <p:sp>
        <p:nvSpPr>
          <p:cNvPr id="4" name="文本框 3"/>
          <p:cNvSpPr txBox="1"/>
          <p:nvPr/>
        </p:nvSpPr>
        <p:spPr>
          <a:xfrm>
            <a:off x="2593975" y="2172335"/>
            <a:ext cx="6436995" cy="368300"/>
          </a:xfrm>
          <a:prstGeom prst="rect">
            <a:avLst/>
          </a:prstGeom>
          <a:noFill/>
        </p:spPr>
        <p:txBody>
          <a:bodyPr wrap="square" rtlCol="0">
            <a:spAutoFit/>
          </a:bodyPr>
          <a:p>
            <a:r>
              <a:rPr lang="zh-CN" altLang="en-US"/>
              <a:t>最近马云爸爸说要出无人商店，大家应该都有了解吧</a:t>
            </a:r>
            <a:endParaRPr lang="zh-CN" altLang="en-US"/>
          </a:p>
        </p:txBody>
      </p:sp>
      <p:pic>
        <p:nvPicPr>
          <p:cNvPr id="5" name="图片 4" descr="马云"/>
          <p:cNvPicPr>
            <a:picLocks noChangeAspect="1"/>
          </p:cNvPicPr>
          <p:nvPr/>
        </p:nvPicPr>
        <p:blipFill>
          <a:blip r:embed="rId2"/>
          <a:stretch>
            <a:fillRect/>
          </a:stretch>
        </p:blipFill>
        <p:spPr>
          <a:xfrm>
            <a:off x="3274060" y="2922905"/>
            <a:ext cx="5077460" cy="3249295"/>
          </a:xfrm>
          <a:prstGeom prst="rect">
            <a:avLst/>
          </a:prstGeom>
        </p:spPr>
      </p:pic>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61770" y="469900"/>
            <a:ext cx="9003665" cy="922020"/>
          </a:xfrm>
          <a:prstGeom prst="rect">
            <a:avLst/>
          </a:prstGeom>
          <a:noFill/>
        </p:spPr>
        <p:txBody>
          <a:bodyPr wrap="square" rtlCol="0">
            <a:spAutoFit/>
          </a:bodyPr>
          <a:p>
            <a:r>
              <a:rPr lang="zh-CN" altLang="en-US" b="1"/>
              <a:t>进店</a:t>
            </a:r>
            <a:endParaRPr lang="zh-CN" altLang="en-US" b="1"/>
          </a:p>
          <a:p>
            <a:endParaRPr lang="zh-CN" altLang="en-US"/>
          </a:p>
          <a:p>
            <a:r>
              <a:rPr lang="zh-CN" altLang="en-US"/>
              <a:t>又是喜闻乐见的扫一扫~扫完获得电子入场码后，你就可以雄赳赳气昂昂跨过认证闸机了。</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马云1"/>
          <p:cNvPicPr>
            <a:picLocks noChangeAspect="1"/>
          </p:cNvPicPr>
          <p:nvPr/>
        </p:nvPicPr>
        <p:blipFill>
          <a:blip r:embed="rId1"/>
          <a:stretch>
            <a:fillRect/>
          </a:stretch>
        </p:blipFill>
        <p:spPr>
          <a:xfrm>
            <a:off x="1873885" y="2115185"/>
            <a:ext cx="8232775" cy="3810000"/>
          </a:xfrm>
          <a:prstGeom prst="rect">
            <a:avLst/>
          </a:prstGeom>
        </p:spPr>
      </p:pic>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55700" y="361950"/>
            <a:ext cx="9279890" cy="1753235"/>
          </a:xfrm>
          <a:prstGeom prst="rect">
            <a:avLst/>
          </a:prstGeom>
          <a:noFill/>
        </p:spPr>
        <p:txBody>
          <a:bodyPr wrap="square" rtlCol="0">
            <a:spAutoFit/>
          </a:bodyPr>
          <a:p>
            <a:r>
              <a:rPr lang="zh-CN" altLang="en-US"/>
              <a:t>扫货/点餐</a:t>
            </a:r>
            <a:endParaRPr lang="zh-CN" altLang="en-US"/>
          </a:p>
          <a:p>
            <a:endParaRPr lang="zh-CN" altLang="en-US"/>
          </a:p>
          <a:p>
            <a:r>
              <a:rPr lang="zh-CN" altLang="en-US"/>
              <a:t>进店后只要发挥你购物狂魔或者吃货达人的属性，爱吃吃爱买买~</a:t>
            </a:r>
            <a:endParaRPr lang="zh-CN" altLang="en-US"/>
          </a:p>
          <a:p>
            <a:endParaRPr lang="zh-CN" altLang="en-US"/>
          </a:p>
          <a:p>
            <a:r>
              <a:rPr lang="zh-CN" altLang="en-US"/>
              <a:t>而且点单时再也不用挤在点餐区等着服务员叫号了！因为所有人的影像都会投影到一块公开的大屏上，每个人头顶都会显示取餐时间。</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马云2"/>
          <p:cNvPicPr>
            <a:picLocks noChangeAspect="1"/>
          </p:cNvPicPr>
          <p:nvPr/>
        </p:nvPicPr>
        <p:blipFill>
          <a:blip r:embed="rId1"/>
          <a:stretch>
            <a:fillRect/>
          </a:stretch>
        </p:blipFill>
        <p:spPr>
          <a:xfrm>
            <a:off x="1386205" y="2538095"/>
            <a:ext cx="8404860" cy="3413125"/>
          </a:xfrm>
          <a:prstGeom prst="rect">
            <a:avLst/>
          </a:prstGeom>
        </p:spPr>
      </p:pic>
    </p:spTree>
    <p:custDataLst>
      <p:tags r:id="rId2"/>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55700" y="361950"/>
            <a:ext cx="9279890" cy="1753235"/>
          </a:xfrm>
          <a:prstGeom prst="rect">
            <a:avLst/>
          </a:prstGeom>
          <a:noFill/>
        </p:spPr>
        <p:txBody>
          <a:bodyPr wrap="square" rtlCol="0">
            <a:spAutoFit/>
          </a:bodyPr>
          <a:p>
            <a:r>
              <a:rPr lang="zh-CN" altLang="en-US"/>
              <a:t>结算付款</a:t>
            </a:r>
            <a:endParaRPr lang="zh-CN" altLang="en-US"/>
          </a:p>
          <a:p>
            <a:endParaRPr lang="zh-CN" altLang="en-US"/>
          </a:p>
          <a:p>
            <a:r>
              <a:rPr lang="zh-CN" altLang="en-US"/>
              <a:t>扫货的快乐时光总是如此短暂，接下来就是令人心烦意乱的排队付款......</a:t>
            </a:r>
            <a:endParaRPr lang="zh-CN" altLang="en-US"/>
          </a:p>
          <a:p>
            <a:endParaRPr lang="zh-CN" altLang="en-US"/>
          </a:p>
          <a:p>
            <a:r>
              <a:rPr lang="zh-CN" altLang="en-US"/>
              <a:t>但是这个环节在淘咖啡馆里是不存在滴！在这里你根本无需亲自结算，只要直接走出这道“结算门”，支付宝就会自动完成付款~</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马云3"/>
          <p:cNvPicPr>
            <a:picLocks noChangeAspect="1"/>
          </p:cNvPicPr>
          <p:nvPr/>
        </p:nvPicPr>
        <p:blipFill>
          <a:blip r:embed="rId1"/>
          <a:stretch>
            <a:fillRect/>
          </a:stretch>
        </p:blipFill>
        <p:spPr>
          <a:xfrm>
            <a:off x="1565275" y="2657475"/>
            <a:ext cx="8323580" cy="3754120"/>
          </a:xfrm>
          <a:prstGeom prst="rect">
            <a:avLst/>
          </a:prstGeom>
        </p:spPr>
      </p:pic>
    </p:spTree>
    <p:custDataLst>
      <p:tags r:id="rId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55700" y="361950"/>
            <a:ext cx="5701665" cy="922020"/>
          </a:xfrm>
          <a:prstGeom prst="rect">
            <a:avLst/>
          </a:prstGeom>
          <a:noFill/>
        </p:spPr>
        <p:txBody>
          <a:bodyPr wrap="square" rtlCol="0">
            <a:spAutoFit/>
          </a:bodyPr>
          <a:p>
            <a:r>
              <a:rPr lang="zh-CN" altLang="en-US"/>
              <a:t> 那么问题来了：</a:t>
            </a:r>
            <a:endParaRPr lang="zh-CN" altLang="en-US"/>
          </a:p>
          <a:p>
            <a:endParaRPr lang="zh-CN" altLang="en-US"/>
          </a:p>
          <a:p>
            <a:r>
              <a:rPr lang="zh-CN" altLang="en-US"/>
              <a:t>求售货员收银员的心理阴影面积......</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马云5"/>
          <p:cNvPicPr>
            <a:picLocks noChangeAspect="1"/>
          </p:cNvPicPr>
          <p:nvPr/>
        </p:nvPicPr>
        <p:blipFill>
          <a:blip r:embed="rId1"/>
          <a:stretch>
            <a:fillRect/>
          </a:stretch>
        </p:blipFill>
        <p:spPr>
          <a:xfrm>
            <a:off x="1155700" y="1892935"/>
            <a:ext cx="5210175" cy="3945255"/>
          </a:xfrm>
          <a:prstGeom prst="rect">
            <a:avLst/>
          </a:prstGeom>
        </p:spPr>
      </p:pic>
      <p:sp>
        <p:nvSpPr>
          <p:cNvPr id="4" name="文本框 3"/>
          <p:cNvSpPr txBox="1"/>
          <p:nvPr/>
        </p:nvSpPr>
        <p:spPr>
          <a:xfrm>
            <a:off x="6734810" y="351790"/>
            <a:ext cx="4945380" cy="5507990"/>
          </a:xfrm>
          <a:prstGeom prst="rect">
            <a:avLst/>
          </a:prstGeom>
          <a:noFill/>
        </p:spPr>
        <p:txBody>
          <a:bodyPr wrap="square" rtlCol="0">
            <a:spAutoFit/>
          </a:bodyPr>
          <a:p>
            <a:r>
              <a:rPr lang="zh-CN" altLang="en-US" sz="8800">
                <a:solidFill>
                  <a:schemeClr val="accent1"/>
                </a:solidFill>
              </a:rPr>
              <a:t>那当然是来千锋培训</a:t>
            </a:r>
            <a:r>
              <a:rPr lang="en-US" altLang="zh-CN" sz="8800">
                <a:solidFill>
                  <a:schemeClr val="accent1"/>
                </a:solidFill>
              </a:rPr>
              <a:t>html5</a:t>
            </a:r>
            <a:r>
              <a:rPr lang="zh-CN" altLang="en-US" sz="8800">
                <a:solidFill>
                  <a:schemeClr val="accent1"/>
                </a:solidFill>
              </a:rPr>
              <a:t>啦。。。</a:t>
            </a:r>
            <a:endParaRPr lang="zh-CN" altLang="en-US" sz="8800">
              <a:solidFill>
                <a:schemeClr val="accent1"/>
              </a:solidFill>
            </a:endParaRPr>
          </a:p>
        </p:txBody>
      </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s_1"/>
          <p:cNvSpPr/>
          <p:nvPr>
            <p:custDataLst>
              <p:tags r:id="rId1"/>
            </p:custDataLst>
          </p:nvPr>
        </p:nvSpPr>
        <p:spPr>
          <a:xfrm>
            <a:off x="1298575" y="609600"/>
            <a:ext cx="3775710" cy="989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r>
              <a:rPr lang="en-US" altLang="zh-CN" sz="3200" spc="159" dirty="0">
                <a:solidFill>
                  <a:schemeClr val="tx1"/>
                </a:solidFill>
                <a:latin typeface="+mj-lt"/>
                <a:ea typeface="+mj-ea"/>
                <a:cs typeface="+mj-cs"/>
              </a:rPr>
              <a:t>4.防溺水项圈</a:t>
            </a:r>
            <a:endParaRPr lang="en-US" altLang="zh-CN" sz="3200" spc="159" dirty="0">
              <a:solidFill>
                <a:schemeClr val="tx1"/>
              </a:solidFill>
              <a:latin typeface="+mj-lt"/>
              <a:ea typeface="+mj-ea"/>
              <a:cs typeface="+mj-cs"/>
            </a:endParaRPr>
          </a:p>
        </p:txBody>
      </p:sp>
      <p:pic>
        <p:nvPicPr>
          <p:cNvPr id="2" name="图片 1" descr="溺水"/>
          <p:cNvPicPr>
            <a:picLocks noChangeAspect="1"/>
          </p:cNvPicPr>
          <p:nvPr/>
        </p:nvPicPr>
        <p:blipFill>
          <a:blip r:embed="rId2"/>
          <a:stretch>
            <a:fillRect/>
          </a:stretch>
        </p:blipFill>
        <p:spPr>
          <a:xfrm>
            <a:off x="1824355" y="1907540"/>
            <a:ext cx="8407400" cy="4323080"/>
          </a:xfrm>
          <a:prstGeom prst="rect">
            <a:avLst/>
          </a:prstGeom>
        </p:spPr>
      </p:pic>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31900" y="392430"/>
            <a:ext cx="9279890" cy="645160"/>
          </a:xfrm>
          <a:prstGeom prst="rect">
            <a:avLst/>
          </a:prstGeom>
          <a:noFill/>
        </p:spPr>
        <p:txBody>
          <a:bodyPr wrap="square" rtlCol="0">
            <a:spAutoFit/>
          </a:bodyPr>
          <a:p>
            <a:r>
              <a:rPr lang="zh-CN" altLang="en-US"/>
              <a:t>游泳溺水的一般都是什么人？</a:t>
            </a:r>
            <a:endParaRPr lang="zh-CN" altLang="en-US"/>
          </a:p>
          <a:p>
            <a:r>
              <a:rPr lang="zh-CN" altLang="en-US"/>
              <a:t>“会游泳的。”</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sp>
        <p:nvSpPr>
          <p:cNvPr id="2" name="文本框 1"/>
          <p:cNvSpPr txBox="1"/>
          <p:nvPr/>
        </p:nvSpPr>
        <p:spPr>
          <a:xfrm>
            <a:off x="1082040" y="1188720"/>
            <a:ext cx="7482840" cy="368300"/>
          </a:xfrm>
          <a:prstGeom prst="rect">
            <a:avLst/>
          </a:prstGeom>
          <a:noFill/>
        </p:spPr>
        <p:txBody>
          <a:bodyPr wrap="square" rtlCol="0">
            <a:spAutoFit/>
          </a:bodyPr>
          <a:p>
            <a:r>
              <a:rPr lang="zh-CN" altLang="en-US"/>
              <a:t>因为旱鸭子们都有菜鸟装备，而老手们对这些装备的态度是</a:t>
            </a:r>
            <a:endParaRPr lang="zh-CN" altLang="en-US"/>
          </a:p>
        </p:txBody>
      </p:sp>
      <p:pic>
        <p:nvPicPr>
          <p:cNvPr id="4" name="图片 3" descr="水1"/>
          <p:cNvPicPr>
            <a:picLocks noChangeAspect="1"/>
          </p:cNvPicPr>
          <p:nvPr/>
        </p:nvPicPr>
        <p:blipFill>
          <a:blip r:embed="rId1"/>
          <a:stretch>
            <a:fillRect/>
          </a:stretch>
        </p:blipFill>
        <p:spPr>
          <a:xfrm>
            <a:off x="1549400" y="1858010"/>
            <a:ext cx="4063365" cy="459994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9155" y="1017270"/>
            <a:ext cx="4326890" cy="368300"/>
          </a:xfrm>
          <a:prstGeom prst="rect">
            <a:avLst/>
          </a:prstGeom>
          <a:noFill/>
        </p:spPr>
        <p:txBody>
          <a:bodyPr wrap="square" rtlCol="0">
            <a:spAutoFit/>
          </a:bodyPr>
          <a:p>
            <a:r>
              <a:rPr lang="zh-CN" altLang="en-US"/>
              <a:t>看！我可以划船不用桨，全靠浪~</a:t>
            </a:r>
            <a:endParaRPr lang="zh-CN" altLang="en-US"/>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水2"/>
          <p:cNvPicPr>
            <a:picLocks noChangeAspect="1"/>
          </p:cNvPicPr>
          <p:nvPr/>
        </p:nvPicPr>
        <p:blipFill>
          <a:blip r:embed="rId1"/>
          <a:stretch>
            <a:fillRect/>
          </a:stretch>
        </p:blipFill>
        <p:spPr>
          <a:xfrm>
            <a:off x="859155" y="1762125"/>
            <a:ext cx="4285615" cy="3917950"/>
          </a:xfrm>
          <a:prstGeom prst="rect">
            <a:avLst/>
          </a:prstGeom>
        </p:spPr>
      </p:pic>
      <p:sp>
        <p:nvSpPr>
          <p:cNvPr id="4" name="文本框 3"/>
          <p:cNvSpPr txBox="1"/>
          <p:nvPr/>
        </p:nvSpPr>
        <p:spPr>
          <a:xfrm>
            <a:off x="7315200" y="1021080"/>
            <a:ext cx="3215640" cy="368300"/>
          </a:xfrm>
          <a:prstGeom prst="rect">
            <a:avLst/>
          </a:prstGeom>
          <a:noFill/>
        </p:spPr>
        <p:txBody>
          <a:bodyPr wrap="square" rtlCol="0">
            <a:spAutoFit/>
          </a:bodyPr>
          <a:p>
            <a:r>
              <a:rPr lang="zh-CN" altLang="en-US"/>
              <a:t>片刻之后</a:t>
            </a:r>
            <a:endParaRPr lang="zh-CN" altLang="en-US"/>
          </a:p>
        </p:txBody>
      </p:sp>
      <p:pic>
        <p:nvPicPr>
          <p:cNvPr id="5" name="图片 4" descr="水3"/>
          <p:cNvPicPr>
            <a:picLocks noChangeAspect="1"/>
          </p:cNvPicPr>
          <p:nvPr/>
        </p:nvPicPr>
        <p:blipFill>
          <a:blip r:embed="rId2"/>
          <a:stretch>
            <a:fillRect/>
          </a:stretch>
        </p:blipFill>
        <p:spPr>
          <a:xfrm>
            <a:off x="6529705" y="1774190"/>
            <a:ext cx="4305935" cy="37719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amond(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传说中的自动盖被子神器，从此解放双手。</a:t>
            </a:r>
            <a:endParaRPr lang="zh-CN" altLang="en-US" dirty="0"/>
          </a:p>
        </p:txBody>
      </p:sp>
      <p:pic>
        <p:nvPicPr>
          <p:cNvPr id="2" name="图片 1" descr="被子"/>
          <p:cNvPicPr>
            <a:picLocks noChangeAspect="1"/>
          </p:cNvPicPr>
          <p:nvPr/>
        </p:nvPicPr>
        <p:blipFill>
          <a:blip r:embed="rId4"/>
          <a:stretch>
            <a:fillRect/>
          </a:stretch>
        </p:blipFill>
        <p:spPr>
          <a:xfrm>
            <a:off x="838835" y="1756410"/>
            <a:ext cx="5473065" cy="3750945"/>
          </a:xfrm>
          <a:prstGeom prst="rect">
            <a:avLst/>
          </a:prstGeom>
        </p:spPr>
      </p:pic>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9155" y="1017270"/>
            <a:ext cx="9248775" cy="460375"/>
          </a:xfrm>
          <a:prstGeom prst="rect">
            <a:avLst/>
          </a:prstGeom>
          <a:noFill/>
        </p:spPr>
        <p:txBody>
          <a:bodyPr wrap="square" rtlCol="0">
            <a:spAutoFit/>
          </a:bodyPr>
          <a:p>
            <a:r>
              <a:rPr lang="zh-CN" altLang="en-US" sz="2400"/>
              <a:t>这个时候戴上</a:t>
            </a:r>
            <a:r>
              <a:rPr lang="en-US" altLang="zh-CN" sz="2400" spc="159" dirty="0">
                <a:latin typeface="+mj-lt"/>
                <a:ea typeface="+mj-ea"/>
                <a:cs typeface="+mj-cs"/>
                <a:sym typeface="+mn-ea"/>
              </a:rPr>
              <a:t>防溺水项圈</a:t>
            </a:r>
            <a:r>
              <a:rPr lang="zh-CN" altLang="en-US" sz="2400"/>
              <a:t>就可以不惧溺水放心浪出太平洋啦</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水5"/>
          <p:cNvPicPr>
            <a:picLocks noChangeAspect="1"/>
          </p:cNvPicPr>
          <p:nvPr/>
        </p:nvPicPr>
        <p:blipFill>
          <a:blip r:embed="rId1"/>
          <a:stretch>
            <a:fillRect/>
          </a:stretch>
        </p:blipFill>
        <p:spPr>
          <a:xfrm>
            <a:off x="1024255" y="1847850"/>
            <a:ext cx="8018780" cy="443738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s_1"/>
          <p:cNvSpPr/>
          <p:nvPr>
            <p:custDataLst>
              <p:tags r:id="rId1"/>
            </p:custDataLst>
          </p:nvPr>
        </p:nvSpPr>
        <p:spPr>
          <a:xfrm>
            <a:off x="1298575" y="609600"/>
            <a:ext cx="3775710" cy="989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r>
              <a:rPr lang="en-US" altLang="zh-CN" sz="3200" spc="159" dirty="0">
                <a:solidFill>
                  <a:schemeClr val="tx1"/>
                </a:solidFill>
                <a:latin typeface="+mj-lt"/>
                <a:ea typeface="+mj-ea"/>
                <a:cs typeface="+mj-cs"/>
              </a:rPr>
              <a:t>5.</a:t>
            </a:r>
            <a:r>
              <a:rPr lang="zh-CN" altLang="en-US" sz="3200" spc="159" dirty="0">
                <a:solidFill>
                  <a:schemeClr val="tx1"/>
                </a:solidFill>
                <a:latin typeface="+mj-lt"/>
                <a:ea typeface="+mj-ea"/>
                <a:cs typeface="+mj-cs"/>
              </a:rPr>
              <a:t>防丢小神器</a:t>
            </a:r>
            <a:endParaRPr lang="zh-CN" altLang="en-US" sz="3200" spc="159" dirty="0">
              <a:solidFill>
                <a:schemeClr val="tx1"/>
              </a:solidFill>
              <a:latin typeface="+mj-lt"/>
              <a:ea typeface="+mj-ea"/>
              <a:cs typeface="+mj-cs"/>
            </a:endParaRPr>
          </a:p>
        </p:txBody>
      </p:sp>
      <p:pic>
        <p:nvPicPr>
          <p:cNvPr id="3" name="图片 2" descr="丢mian"/>
          <p:cNvPicPr>
            <a:picLocks noChangeAspect="1"/>
          </p:cNvPicPr>
          <p:nvPr/>
        </p:nvPicPr>
        <p:blipFill>
          <a:blip r:embed="rId2"/>
          <a:stretch>
            <a:fillRect/>
          </a:stretch>
        </p:blipFill>
        <p:spPr>
          <a:xfrm>
            <a:off x="2355215" y="1843405"/>
            <a:ext cx="7831455" cy="4511675"/>
          </a:xfrm>
          <a:prstGeom prst="rect">
            <a:avLst/>
          </a:prstGeom>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9155" y="1017270"/>
            <a:ext cx="9248775" cy="460375"/>
          </a:xfrm>
          <a:prstGeom prst="rect">
            <a:avLst/>
          </a:prstGeom>
          <a:noFill/>
        </p:spPr>
        <p:txBody>
          <a:bodyPr wrap="square" rtlCol="0">
            <a:spAutoFit/>
          </a:bodyPr>
          <a:p>
            <a:r>
              <a:rPr lang="zh-CN" altLang="en-US" sz="2400"/>
              <a:t>当你交作业时，是不是经常发生这样的情况</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丢1"/>
          <p:cNvPicPr>
            <a:picLocks noChangeAspect="1"/>
          </p:cNvPicPr>
          <p:nvPr/>
        </p:nvPicPr>
        <p:blipFill>
          <a:blip r:embed="rId1"/>
          <a:stretch>
            <a:fillRect/>
          </a:stretch>
        </p:blipFill>
        <p:spPr>
          <a:xfrm>
            <a:off x="2259965" y="2054225"/>
            <a:ext cx="5918200" cy="402463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9155" y="1017270"/>
            <a:ext cx="9248775" cy="460375"/>
          </a:xfrm>
          <a:prstGeom prst="rect">
            <a:avLst/>
          </a:prstGeom>
          <a:noFill/>
        </p:spPr>
        <p:txBody>
          <a:bodyPr wrap="square" rtlCol="0">
            <a:spAutoFit/>
          </a:bodyPr>
          <a:p>
            <a:r>
              <a:rPr lang="zh-CN" altLang="en-US" sz="2400"/>
              <a:t>然后老师就会</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丢2"/>
          <p:cNvPicPr>
            <a:picLocks noChangeAspect="1"/>
          </p:cNvPicPr>
          <p:nvPr/>
        </p:nvPicPr>
        <p:blipFill>
          <a:blip r:embed="rId1"/>
          <a:stretch>
            <a:fillRect/>
          </a:stretch>
        </p:blipFill>
        <p:spPr>
          <a:xfrm>
            <a:off x="1152525" y="2063750"/>
            <a:ext cx="7951470" cy="376745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6315" y="1139190"/>
            <a:ext cx="9248775" cy="460375"/>
          </a:xfrm>
          <a:prstGeom prst="rect">
            <a:avLst/>
          </a:prstGeom>
          <a:noFill/>
        </p:spPr>
        <p:txBody>
          <a:bodyPr wrap="square" rtlCol="0">
            <a:spAutoFit/>
          </a:bodyPr>
          <a:p>
            <a:r>
              <a:rPr lang="zh-CN" altLang="en-US" sz="2400"/>
              <a:t>那有什么可以避免呢？</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丢3"/>
          <p:cNvPicPr>
            <a:picLocks noChangeAspect="1"/>
          </p:cNvPicPr>
          <p:nvPr/>
        </p:nvPicPr>
        <p:blipFill>
          <a:blip r:embed="rId1"/>
          <a:stretch>
            <a:fillRect/>
          </a:stretch>
        </p:blipFill>
        <p:spPr>
          <a:xfrm>
            <a:off x="996315" y="2014220"/>
            <a:ext cx="6768465" cy="383476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6315" y="1139190"/>
            <a:ext cx="9248775" cy="460375"/>
          </a:xfrm>
          <a:prstGeom prst="rect">
            <a:avLst/>
          </a:prstGeom>
          <a:noFill/>
        </p:spPr>
        <p:txBody>
          <a:bodyPr wrap="square" rtlCol="0">
            <a:spAutoFit/>
          </a:bodyPr>
          <a:p>
            <a:r>
              <a:rPr lang="zh-CN" altLang="en-US" sz="2400"/>
              <a:t>这就是我要介绍的防丢小神器</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丢效果"/>
          <p:cNvPicPr>
            <a:picLocks noChangeAspect="1"/>
          </p:cNvPicPr>
          <p:nvPr/>
        </p:nvPicPr>
        <p:blipFill>
          <a:blip r:embed="rId1"/>
          <a:stretch>
            <a:fillRect/>
          </a:stretch>
        </p:blipFill>
        <p:spPr>
          <a:xfrm>
            <a:off x="1255395" y="2552065"/>
            <a:ext cx="8731250" cy="3957955"/>
          </a:xfrm>
          <a:prstGeom prst="rect">
            <a:avLst/>
          </a:prstGeom>
        </p:spPr>
      </p:pic>
      <p:sp>
        <p:nvSpPr>
          <p:cNvPr id="5" name="文本框 4"/>
          <p:cNvSpPr txBox="1"/>
          <p:nvPr/>
        </p:nvSpPr>
        <p:spPr>
          <a:xfrm>
            <a:off x="1255395" y="1753235"/>
            <a:ext cx="9531985" cy="645160"/>
          </a:xfrm>
          <a:prstGeom prst="rect">
            <a:avLst/>
          </a:prstGeom>
          <a:noFill/>
        </p:spPr>
        <p:txBody>
          <a:bodyPr wrap="square" rtlCol="0">
            <a:spAutoFit/>
          </a:bodyPr>
          <a:p>
            <a:r>
              <a:rPr lang="zh-CN" altLang="en-US"/>
              <a:t>使用时将它贴在任何你“不想丢的物品”上，再通过配套的软件i跟智能手机或智能手表建立连接以在你远离它的时候发出提醒，再给每个标签设定名字然后你就可以愉快地忘东忘西了</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6315" y="1139190"/>
            <a:ext cx="9248775" cy="460375"/>
          </a:xfrm>
          <a:prstGeom prst="rect">
            <a:avLst/>
          </a:prstGeom>
          <a:noFill/>
        </p:spPr>
        <p:txBody>
          <a:bodyPr wrap="square" rtlCol="0">
            <a:spAutoFit/>
          </a:bodyPr>
          <a:p>
            <a:r>
              <a:rPr lang="zh-CN" altLang="en-US" sz="2400"/>
              <a:t>当然...对那些神经大条的人来说这样的提醒还是太过温柔了~</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3" name="图片 2" descr="温柔"/>
          <p:cNvPicPr>
            <a:picLocks noChangeAspect="1"/>
          </p:cNvPicPr>
          <p:nvPr/>
        </p:nvPicPr>
        <p:blipFill>
          <a:blip r:embed="rId1"/>
          <a:stretch>
            <a:fillRect/>
          </a:stretch>
        </p:blipFill>
        <p:spPr>
          <a:xfrm>
            <a:off x="2263775" y="2009775"/>
            <a:ext cx="6369685" cy="428498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96315" y="1139190"/>
            <a:ext cx="9720580" cy="460375"/>
          </a:xfrm>
          <a:prstGeom prst="rect">
            <a:avLst/>
          </a:prstGeom>
          <a:noFill/>
        </p:spPr>
        <p:txBody>
          <a:bodyPr wrap="square" rtlCol="0">
            <a:spAutoFit/>
          </a:bodyPr>
          <a:p>
            <a:r>
              <a:rPr lang="zh-CN" altLang="en-US" sz="2400"/>
              <a:t>强烈建议开发个配套的电击手表，提醒时顺便电一电让你的长点记性</a:t>
            </a:r>
            <a:endParaRPr lang="zh-CN" altLang="en-US" sz="2400"/>
          </a:p>
        </p:txBody>
      </p:sp>
      <p:sp>
        <p:nvSpPr>
          <p:cNvPr id="8" name="文本框 7"/>
          <p:cNvSpPr txBox="1"/>
          <p:nvPr/>
        </p:nvSpPr>
        <p:spPr>
          <a:xfrm>
            <a:off x="6529705" y="3882390"/>
            <a:ext cx="4989195" cy="368300"/>
          </a:xfrm>
          <a:prstGeom prst="rect">
            <a:avLst/>
          </a:prstGeom>
          <a:noFill/>
        </p:spPr>
        <p:txBody>
          <a:bodyPr wrap="square" rtlCol="0">
            <a:spAutoFit/>
          </a:bodyPr>
          <a:p>
            <a:endParaRPr lang="zh-CN" altLang="en-US"/>
          </a:p>
        </p:txBody>
      </p:sp>
      <p:pic>
        <p:nvPicPr>
          <p:cNvPr id="2" name="图片 1" descr="电一下"/>
          <p:cNvPicPr>
            <a:picLocks noChangeAspect="1"/>
          </p:cNvPicPr>
          <p:nvPr/>
        </p:nvPicPr>
        <p:blipFill>
          <a:blip r:embed="rId1"/>
          <a:stretch>
            <a:fillRect/>
          </a:stretch>
        </p:blipFill>
        <p:spPr>
          <a:xfrm>
            <a:off x="2150110" y="1892935"/>
            <a:ext cx="7412990" cy="434784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p:cNvSpPr/>
          <p:nvPr>
            <p:custDataLst>
              <p:tags r:id="rId1"/>
            </p:custDataLst>
          </p:nvPr>
        </p:nvSpPr>
        <p:spPr bwMode="auto">
          <a:xfrm>
            <a:off x="3699897" y="2917281"/>
            <a:ext cx="4357922" cy="1009259"/>
          </a:xfrm>
          <a:custGeom>
            <a:avLst/>
            <a:gdLst>
              <a:gd name="T0" fmla="*/ 3546709 w 3859229"/>
              <a:gd name="T1" fmla="*/ 696205 h 893556"/>
              <a:gd name="T2" fmla="*/ 3273502 w 3859229"/>
              <a:gd name="T3" fmla="*/ 892028 h 893556"/>
              <a:gd name="T4" fmla="*/ 3791550 w 3859229"/>
              <a:gd name="T5" fmla="*/ 521283 h 893556"/>
              <a:gd name="T6" fmla="*/ 3707448 w 3859229"/>
              <a:gd name="T7" fmla="*/ 717604 h 893556"/>
              <a:gd name="T8" fmla="*/ 2626067 w 3859229"/>
              <a:gd name="T9" fmla="*/ 472763 h 893556"/>
              <a:gd name="T10" fmla="*/ 2877377 w 3859229"/>
              <a:gd name="T11" fmla="*/ 591948 h 893556"/>
              <a:gd name="T12" fmla="*/ 2626067 w 3859229"/>
              <a:gd name="T13" fmla="*/ 472763 h 893556"/>
              <a:gd name="T14" fmla="*/ 3190893 w 3859229"/>
              <a:gd name="T15" fmla="*/ 485453 h 893556"/>
              <a:gd name="T16" fmla="*/ 1750711 w 3859229"/>
              <a:gd name="T17" fmla="*/ 533475 h 893556"/>
              <a:gd name="T18" fmla="*/ 735020 w 3859229"/>
              <a:gd name="T19" fmla="*/ 507349 h 893556"/>
              <a:gd name="T20" fmla="*/ 1076901 w 3859229"/>
              <a:gd name="T21" fmla="*/ 242602 h 893556"/>
              <a:gd name="T22" fmla="*/ 1234654 w 3859229"/>
              <a:gd name="T23" fmla="*/ 671074 h 893556"/>
              <a:gd name="T24" fmla="*/ 1019175 w 3859229"/>
              <a:gd name="T25" fmla="*/ 801457 h 893556"/>
              <a:gd name="T26" fmla="*/ 1050402 w 3859229"/>
              <a:gd name="T27" fmla="*/ 238994 h 893556"/>
              <a:gd name="T28" fmla="*/ 75144 w 3859229"/>
              <a:gd name="T29" fmla="*/ 750697 h 893556"/>
              <a:gd name="T30" fmla="*/ 27868 w 3859229"/>
              <a:gd name="T31" fmla="*/ 825343 h 893556"/>
              <a:gd name="T32" fmla="*/ 13436 w 3859229"/>
              <a:gd name="T33" fmla="*/ 254048 h 893556"/>
              <a:gd name="T34" fmla="*/ 3327745 w 3859229"/>
              <a:gd name="T35" fmla="*/ 235635 h 893556"/>
              <a:gd name="T36" fmla="*/ 2679315 w 3859229"/>
              <a:gd name="T37" fmla="*/ 251062 h 893556"/>
              <a:gd name="T38" fmla="*/ 1508110 w 3859229"/>
              <a:gd name="T39" fmla="*/ 363281 h 893556"/>
              <a:gd name="T40" fmla="*/ 1465064 w 3859229"/>
              <a:gd name="T41" fmla="*/ 511081 h 893556"/>
              <a:gd name="T42" fmla="*/ 349843 w 3859229"/>
              <a:gd name="T43" fmla="*/ 302320 h 893556"/>
              <a:gd name="T44" fmla="*/ 361787 w 3859229"/>
              <a:gd name="T45" fmla="*/ 471021 h 893556"/>
              <a:gd name="T46" fmla="*/ 565323 w 3859229"/>
              <a:gd name="T47" fmla="*/ 196321 h 893556"/>
              <a:gd name="T48" fmla="*/ 3674106 w 3859229"/>
              <a:gd name="T49" fmla="*/ 303315 h 893556"/>
              <a:gd name="T50" fmla="*/ 3285445 w 3859229"/>
              <a:gd name="T51" fmla="*/ 249569 h 893556"/>
              <a:gd name="T52" fmla="*/ 1907967 w 3859229"/>
              <a:gd name="T53" fmla="*/ 339145 h 893556"/>
              <a:gd name="T54" fmla="*/ 1613113 w 3859229"/>
              <a:gd name="T55" fmla="*/ 677792 h 893556"/>
              <a:gd name="T56" fmla="*/ 1803959 w 3859229"/>
              <a:gd name="T57" fmla="*/ 318244 h 893556"/>
              <a:gd name="T58" fmla="*/ 883816 w 3859229"/>
              <a:gd name="T59" fmla="*/ 326206 h 893556"/>
              <a:gd name="T60" fmla="*/ 603642 w 3859229"/>
              <a:gd name="T61" fmla="*/ 689984 h 893556"/>
              <a:gd name="T62" fmla="*/ 667838 w 3859229"/>
              <a:gd name="T63" fmla="*/ 308789 h 893556"/>
              <a:gd name="T64" fmla="*/ 2337931 w 3859229"/>
              <a:gd name="T65" fmla="*/ 225185 h 893556"/>
              <a:gd name="T66" fmla="*/ 2257313 w 3859229"/>
              <a:gd name="T67" fmla="*/ 545668 h 893556"/>
              <a:gd name="T68" fmla="*/ 2080152 w 3859229"/>
              <a:gd name="T69" fmla="*/ 305803 h 893556"/>
              <a:gd name="T70" fmla="*/ 2070199 w 3859229"/>
              <a:gd name="T71" fmla="*/ 136355 h 893556"/>
              <a:gd name="T72" fmla="*/ 2411085 w 3859229"/>
              <a:gd name="T73" fmla="*/ 540442 h 893556"/>
              <a:gd name="T74" fmla="*/ 2892058 w 3859229"/>
              <a:gd name="T75" fmla="*/ 129637 h 893556"/>
              <a:gd name="T76" fmla="*/ 2425765 w 3859229"/>
              <a:gd name="T77" fmla="*/ 94304 h 893556"/>
              <a:gd name="T78" fmla="*/ 1559616 w 3859229"/>
              <a:gd name="T79" fmla="*/ 158500 h 893556"/>
              <a:gd name="T80" fmla="*/ 1418285 w 3859229"/>
              <a:gd name="T81" fmla="*/ 802452 h 893556"/>
              <a:gd name="T82" fmla="*/ 1258293 w 3859229"/>
              <a:gd name="T83" fmla="*/ 803945 h 893556"/>
              <a:gd name="T84" fmla="*/ 1246598 w 3859229"/>
              <a:gd name="T85" fmla="*/ 617826 h 893556"/>
              <a:gd name="T86" fmla="*/ 1379469 w 3859229"/>
              <a:gd name="T87" fmla="*/ 161486 h 893556"/>
              <a:gd name="T88" fmla="*/ 513071 w 3859229"/>
              <a:gd name="T89" fmla="*/ 58474 h 893556"/>
              <a:gd name="T90" fmla="*/ 468283 w 3859229"/>
              <a:gd name="T91" fmla="*/ 850226 h 893556"/>
              <a:gd name="T92" fmla="*/ 257282 w 3859229"/>
              <a:gd name="T93" fmla="*/ 825095 h 893556"/>
              <a:gd name="T94" fmla="*/ 228418 w 3859229"/>
              <a:gd name="T95" fmla="*/ 647685 h 893556"/>
              <a:gd name="T96" fmla="*/ 353327 w 3859229"/>
              <a:gd name="T97" fmla="*/ 168702 h 893556"/>
              <a:gd name="T98" fmla="*/ 1170956 w 3859229"/>
              <a:gd name="T99" fmla="*/ 48521 h 893556"/>
              <a:gd name="T100" fmla="*/ 122918 w 3859229"/>
              <a:gd name="T101" fmla="*/ 8710 h 893556"/>
              <a:gd name="T102" fmla="*/ 96791 w 3859229"/>
              <a:gd name="T103" fmla="*/ 23390 h 893556"/>
              <a:gd name="T104" fmla="*/ 3632304 w 3859229"/>
              <a:gd name="T105" fmla="*/ 126154 h 893556"/>
              <a:gd name="T106" fmla="*/ 3859229 w 3859229"/>
              <a:gd name="T107" fmla="*/ 149543 h 893556"/>
              <a:gd name="T108" fmla="*/ 3804488 w 3859229"/>
              <a:gd name="T109" fmla="*/ 167458 h 893556"/>
              <a:gd name="T110" fmla="*/ 3144861 w 3859229"/>
              <a:gd name="T111" fmla="*/ 107492 h 893556"/>
              <a:gd name="T112" fmla="*/ 3332722 w 3859229"/>
              <a:gd name="T113" fmla="*/ 89328 h 89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9229" h="893556">
                <a:moveTo>
                  <a:pt x="3567392" y="675195"/>
                </a:moveTo>
                <a:cubicBezTo>
                  <a:pt x="3575168" y="675848"/>
                  <a:pt x="3586023" y="680280"/>
                  <a:pt x="3599957" y="688491"/>
                </a:cubicBezTo>
                <a:lnTo>
                  <a:pt x="3738799" y="771100"/>
                </a:lnTo>
                <a:lnTo>
                  <a:pt x="3817925" y="812405"/>
                </a:lnTo>
                <a:cubicBezTo>
                  <a:pt x="3831195" y="821362"/>
                  <a:pt x="3837913" y="831398"/>
                  <a:pt x="3838079" y="842512"/>
                </a:cubicBezTo>
                <a:cubicBezTo>
                  <a:pt x="3838245" y="853626"/>
                  <a:pt x="3833435" y="859930"/>
                  <a:pt x="3823648" y="861423"/>
                </a:cubicBezTo>
                <a:cubicBezTo>
                  <a:pt x="3813861" y="862916"/>
                  <a:pt x="3803161" y="860179"/>
                  <a:pt x="3791550" y="853212"/>
                </a:cubicBezTo>
                <a:lnTo>
                  <a:pt x="3659674" y="778067"/>
                </a:lnTo>
                <a:cubicBezTo>
                  <a:pt x="3582705" y="734606"/>
                  <a:pt x="3545050" y="707319"/>
                  <a:pt x="3546709" y="696205"/>
                </a:cubicBezTo>
                <a:cubicBezTo>
                  <a:pt x="3548368" y="685091"/>
                  <a:pt x="3553012" y="678290"/>
                  <a:pt x="3560643" y="675801"/>
                </a:cubicBezTo>
                <a:cubicBezTo>
                  <a:pt x="3562550" y="675179"/>
                  <a:pt x="3564800" y="674977"/>
                  <a:pt x="3567392" y="675195"/>
                </a:cubicBezTo>
                <a:close/>
                <a:moveTo>
                  <a:pt x="3567112" y="581498"/>
                </a:moveTo>
                <a:cubicBezTo>
                  <a:pt x="3573084" y="582493"/>
                  <a:pt x="3577397" y="585147"/>
                  <a:pt x="3580051" y="589460"/>
                </a:cubicBezTo>
                <a:cubicBezTo>
                  <a:pt x="3582705" y="593773"/>
                  <a:pt x="3584115" y="598584"/>
                  <a:pt x="3584281" y="603892"/>
                </a:cubicBezTo>
                <a:cubicBezTo>
                  <a:pt x="3584447" y="609200"/>
                  <a:pt x="3582705" y="613513"/>
                  <a:pt x="3579056" y="616831"/>
                </a:cubicBezTo>
                <a:lnTo>
                  <a:pt x="3503414" y="687994"/>
                </a:lnTo>
                <a:lnTo>
                  <a:pt x="3357604" y="818376"/>
                </a:lnTo>
                <a:cubicBezTo>
                  <a:pt x="3303858" y="866482"/>
                  <a:pt x="3275824" y="891033"/>
                  <a:pt x="3273502" y="892028"/>
                </a:cubicBezTo>
                <a:cubicBezTo>
                  <a:pt x="3271180" y="893023"/>
                  <a:pt x="3269189" y="893521"/>
                  <a:pt x="3267530" y="893521"/>
                </a:cubicBezTo>
                <a:cubicBezTo>
                  <a:pt x="3264213" y="893853"/>
                  <a:pt x="3258573" y="891862"/>
                  <a:pt x="3250610" y="887549"/>
                </a:cubicBezTo>
                <a:cubicBezTo>
                  <a:pt x="3242648" y="883236"/>
                  <a:pt x="3239662" y="878591"/>
                  <a:pt x="3241653" y="873615"/>
                </a:cubicBezTo>
                <a:lnTo>
                  <a:pt x="3246629" y="860179"/>
                </a:lnTo>
                <a:lnTo>
                  <a:pt x="3471564" y="657637"/>
                </a:lnTo>
                <a:lnTo>
                  <a:pt x="3538249" y="595930"/>
                </a:lnTo>
                <a:cubicBezTo>
                  <a:pt x="3550192" y="585313"/>
                  <a:pt x="3559813" y="580503"/>
                  <a:pt x="3567112" y="581498"/>
                </a:cubicBezTo>
                <a:close/>
                <a:moveTo>
                  <a:pt x="3290422" y="488438"/>
                </a:moveTo>
                <a:lnTo>
                  <a:pt x="3791550" y="521283"/>
                </a:lnTo>
                <a:cubicBezTo>
                  <a:pt x="3810792" y="522610"/>
                  <a:pt x="3820911" y="526259"/>
                  <a:pt x="3821906" y="532231"/>
                </a:cubicBezTo>
                <a:lnTo>
                  <a:pt x="3826882" y="550146"/>
                </a:lnTo>
                <a:lnTo>
                  <a:pt x="3815934" y="577517"/>
                </a:lnTo>
                <a:lnTo>
                  <a:pt x="3794535" y="615835"/>
                </a:lnTo>
                <a:lnTo>
                  <a:pt x="3775127" y="656642"/>
                </a:lnTo>
                <a:cubicBezTo>
                  <a:pt x="3767165" y="671240"/>
                  <a:pt x="3760530" y="685257"/>
                  <a:pt x="3755222" y="698693"/>
                </a:cubicBezTo>
                <a:cubicBezTo>
                  <a:pt x="3749913" y="712129"/>
                  <a:pt x="3745352" y="720009"/>
                  <a:pt x="3741536" y="722331"/>
                </a:cubicBezTo>
                <a:cubicBezTo>
                  <a:pt x="3737721" y="724654"/>
                  <a:pt x="3732828" y="725649"/>
                  <a:pt x="3726856" y="725317"/>
                </a:cubicBezTo>
                <a:cubicBezTo>
                  <a:pt x="3720884" y="725317"/>
                  <a:pt x="3714415" y="722746"/>
                  <a:pt x="3707448" y="717604"/>
                </a:cubicBezTo>
                <a:cubicBezTo>
                  <a:pt x="3700481" y="712461"/>
                  <a:pt x="3699319" y="705245"/>
                  <a:pt x="3703964" y="695956"/>
                </a:cubicBezTo>
                <a:lnTo>
                  <a:pt x="3767165" y="564080"/>
                </a:lnTo>
                <a:lnTo>
                  <a:pt x="3503911" y="543677"/>
                </a:lnTo>
                <a:lnTo>
                  <a:pt x="3330233" y="532729"/>
                </a:lnTo>
                <a:cubicBezTo>
                  <a:pt x="3299048" y="531070"/>
                  <a:pt x="3280469" y="529079"/>
                  <a:pt x="3274497" y="526757"/>
                </a:cubicBezTo>
                <a:cubicBezTo>
                  <a:pt x="3268526" y="524435"/>
                  <a:pt x="3263217" y="518961"/>
                  <a:pt x="3258573" y="510335"/>
                </a:cubicBezTo>
                <a:cubicBezTo>
                  <a:pt x="3253928" y="501709"/>
                  <a:pt x="3254011" y="495654"/>
                  <a:pt x="3258822" y="492171"/>
                </a:cubicBezTo>
                <a:cubicBezTo>
                  <a:pt x="3263632" y="488687"/>
                  <a:pt x="3274166" y="487443"/>
                  <a:pt x="3290422" y="488438"/>
                </a:cubicBezTo>
                <a:close/>
                <a:moveTo>
                  <a:pt x="2626067" y="472763"/>
                </a:moveTo>
                <a:cubicBezTo>
                  <a:pt x="2640001" y="475583"/>
                  <a:pt x="2646802" y="483462"/>
                  <a:pt x="2646471" y="496401"/>
                </a:cubicBezTo>
                <a:lnTo>
                  <a:pt x="2640996" y="514316"/>
                </a:lnTo>
                <a:lnTo>
                  <a:pt x="2598199" y="770603"/>
                </a:lnTo>
                <a:lnTo>
                  <a:pt x="2862946" y="700932"/>
                </a:lnTo>
                <a:lnTo>
                  <a:pt x="2838063" y="620812"/>
                </a:lnTo>
                <a:cubicBezTo>
                  <a:pt x="2834082" y="609200"/>
                  <a:pt x="2832175" y="599911"/>
                  <a:pt x="2832341" y="592944"/>
                </a:cubicBezTo>
                <a:cubicBezTo>
                  <a:pt x="2832507" y="585977"/>
                  <a:pt x="2836322" y="581166"/>
                  <a:pt x="2843786" y="578512"/>
                </a:cubicBezTo>
                <a:cubicBezTo>
                  <a:pt x="2851251" y="575858"/>
                  <a:pt x="2858052" y="575526"/>
                  <a:pt x="2864190" y="577517"/>
                </a:cubicBezTo>
                <a:cubicBezTo>
                  <a:pt x="2870328" y="579507"/>
                  <a:pt x="2874723" y="584318"/>
                  <a:pt x="2877377" y="591948"/>
                </a:cubicBezTo>
                <a:lnTo>
                  <a:pt x="2908729" y="690980"/>
                </a:lnTo>
                <a:cubicBezTo>
                  <a:pt x="2911383" y="700269"/>
                  <a:pt x="2911715" y="710305"/>
                  <a:pt x="2909724" y="721087"/>
                </a:cubicBezTo>
                <a:cubicBezTo>
                  <a:pt x="2907734" y="731869"/>
                  <a:pt x="2896122" y="739915"/>
                  <a:pt x="2874889" y="745223"/>
                </a:cubicBezTo>
                <a:lnTo>
                  <a:pt x="2598697" y="818376"/>
                </a:lnTo>
                <a:cubicBezTo>
                  <a:pt x="2594716" y="819372"/>
                  <a:pt x="2587251" y="819538"/>
                  <a:pt x="2576303" y="818874"/>
                </a:cubicBezTo>
                <a:cubicBezTo>
                  <a:pt x="2565355" y="818211"/>
                  <a:pt x="2557558" y="816386"/>
                  <a:pt x="2552913" y="813400"/>
                </a:cubicBezTo>
                <a:cubicBezTo>
                  <a:pt x="2548269" y="810414"/>
                  <a:pt x="2547937" y="798139"/>
                  <a:pt x="2551918" y="776574"/>
                </a:cubicBezTo>
                <a:lnTo>
                  <a:pt x="2599194" y="503368"/>
                </a:lnTo>
                <a:cubicBezTo>
                  <a:pt x="2603175" y="480144"/>
                  <a:pt x="2612133" y="469943"/>
                  <a:pt x="2626067" y="472763"/>
                </a:cubicBezTo>
                <a:close/>
                <a:moveTo>
                  <a:pt x="3213038" y="442406"/>
                </a:moveTo>
                <a:cubicBezTo>
                  <a:pt x="3222162" y="442241"/>
                  <a:pt x="3228548" y="450949"/>
                  <a:pt x="3232198" y="468533"/>
                </a:cubicBezTo>
                <a:lnTo>
                  <a:pt x="3283953" y="726810"/>
                </a:lnTo>
                <a:cubicBezTo>
                  <a:pt x="3284616" y="730791"/>
                  <a:pt x="3284865" y="736182"/>
                  <a:pt x="3284699" y="742983"/>
                </a:cubicBezTo>
                <a:cubicBezTo>
                  <a:pt x="3284533" y="749785"/>
                  <a:pt x="3283123" y="754512"/>
                  <a:pt x="3280469" y="757166"/>
                </a:cubicBezTo>
                <a:cubicBezTo>
                  <a:pt x="3277815" y="759820"/>
                  <a:pt x="3273170" y="760982"/>
                  <a:pt x="3266535" y="760650"/>
                </a:cubicBezTo>
                <a:cubicBezTo>
                  <a:pt x="3256914" y="760650"/>
                  <a:pt x="3250279" y="758162"/>
                  <a:pt x="3246629" y="753185"/>
                </a:cubicBezTo>
                <a:cubicBezTo>
                  <a:pt x="3242980" y="748209"/>
                  <a:pt x="3240823" y="744062"/>
                  <a:pt x="3240160" y="740744"/>
                </a:cubicBezTo>
                <a:lnTo>
                  <a:pt x="3190893" y="485453"/>
                </a:lnTo>
                <a:cubicBezTo>
                  <a:pt x="3189898" y="480808"/>
                  <a:pt x="3189317" y="475002"/>
                  <a:pt x="3189151" y="468035"/>
                </a:cubicBezTo>
                <a:cubicBezTo>
                  <a:pt x="3188985" y="461068"/>
                  <a:pt x="3190644" y="455096"/>
                  <a:pt x="3194128" y="450120"/>
                </a:cubicBezTo>
                <a:cubicBezTo>
                  <a:pt x="3197611" y="445143"/>
                  <a:pt x="3203915" y="442572"/>
                  <a:pt x="3213038" y="442406"/>
                </a:cubicBezTo>
                <a:close/>
                <a:moveTo>
                  <a:pt x="1658149" y="381445"/>
                </a:moveTo>
                <a:cubicBezTo>
                  <a:pt x="1662794" y="381445"/>
                  <a:pt x="1667190" y="382523"/>
                  <a:pt x="1671337" y="384680"/>
                </a:cubicBezTo>
                <a:cubicBezTo>
                  <a:pt x="1675484" y="386836"/>
                  <a:pt x="1681373" y="393554"/>
                  <a:pt x="1689003" y="404834"/>
                </a:cubicBezTo>
                <a:lnTo>
                  <a:pt x="1754195" y="507349"/>
                </a:lnTo>
                <a:cubicBezTo>
                  <a:pt x="1755854" y="510667"/>
                  <a:pt x="1756600" y="514814"/>
                  <a:pt x="1756434" y="519790"/>
                </a:cubicBezTo>
                <a:cubicBezTo>
                  <a:pt x="1756268" y="524766"/>
                  <a:pt x="1754361" y="529328"/>
                  <a:pt x="1750711" y="533475"/>
                </a:cubicBezTo>
                <a:cubicBezTo>
                  <a:pt x="1747062" y="537622"/>
                  <a:pt x="1741090" y="539779"/>
                  <a:pt x="1732796" y="539945"/>
                </a:cubicBezTo>
                <a:cubicBezTo>
                  <a:pt x="1724502" y="540111"/>
                  <a:pt x="1715213" y="531402"/>
                  <a:pt x="1704928" y="513818"/>
                </a:cubicBezTo>
                <a:lnTo>
                  <a:pt x="1641727" y="408318"/>
                </a:lnTo>
                <a:cubicBezTo>
                  <a:pt x="1639405" y="405000"/>
                  <a:pt x="1638327" y="399775"/>
                  <a:pt x="1638493" y="392642"/>
                </a:cubicBezTo>
                <a:cubicBezTo>
                  <a:pt x="1638658" y="385509"/>
                  <a:pt x="1645211" y="381777"/>
                  <a:pt x="1658149" y="381445"/>
                </a:cubicBezTo>
                <a:close/>
                <a:moveTo>
                  <a:pt x="638975" y="381445"/>
                </a:moveTo>
                <a:cubicBezTo>
                  <a:pt x="643619" y="381445"/>
                  <a:pt x="648015" y="382523"/>
                  <a:pt x="652162" y="384680"/>
                </a:cubicBezTo>
                <a:cubicBezTo>
                  <a:pt x="656309" y="386836"/>
                  <a:pt x="662198" y="393554"/>
                  <a:pt x="669829" y="404834"/>
                </a:cubicBezTo>
                <a:lnTo>
                  <a:pt x="735020" y="507349"/>
                </a:lnTo>
                <a:cubicBezTo>
                  <a:pt x="736679" y="510667"/>
                  <a:pt x="737425" y="514814"/>
                  <a:pt x="737259" y="519790"/>
                </a:cubicBezTo>
                <a:cubicBezTo>
                  <a:pt x="737093" y="524766"/>
                  <a:pt x="735186" y="529328"/>
                  <a:pt x="731536" y="533475"/>
                </a:cubicBezTo>
                <a:cubicBezTo>
                  <a:pt x="727887" y="537622"/>
                  <a:pt x="721915" y="539779"/>
                  <a:pt x="713621" y="539945"/>
                </a:cubicBezTo>
                <a:cubicBezTo>
                  <a:pt x="705327" y="540111"/>
                  <a:pt x="696038" y="531402"/>
                  <a:pt x="685753" y="513818"/>
                </a:cubicBezTo>
                <a:lnTo>
                  <a:pt x="622552" y="408318"/>
                </a:lnTo>
                <a:cubicBezTo>
                  <a:pt x="620230" y="405000"/>
                  <a:pt x="619152" y="399775"/>
                  <a:pt x="619318" y="392642"/>
                </a:cubicBezTo>
                <a:cubicBezTo>
                  <a:pt x="619484" y="385509"/>
                  <a:pt x="626036" y="381777"/>
                  <a:pt x="638975" y="381445"/>
                </a:cubicBezTo>
                <a:close/>
                <a:moveTo>
                  <a:pt x="1050402" y="238994"/>
                </a:moveTo>
                <a:cubicBezTo>
                  <a:pt x="1056954" y="239409"/>
                  <a:pt x="1065787" y="240612"/>
                  <a:pt x="1076901" y="242602"/>
                </a:cubicBezTo>
                <a:lnTo>
                  <a:pt x="1210270" y="267485"/>
                </a:lnTo>
                <a:cubicBezTo>
                  <a:pt x="1254395" y="275779"/>
                  <a:pt x="1278032" y="281336"/>
                  <a:pt x="1281184" y="284156"/>
                </a:cubicBezTo>
                <a:cubicBezTo>
                  <a:pt x="1284336" y="286976"/>
                  <a:pt x="1287073" y="290210"/>
                  <a:pt x="1289395" y="293860"/>
                </a:cubicBezTo>
                <a:cubicBezTo>
                  <a:pt x="1291718" y="297509"/>
                  <a:pt x="1292962" y="301656"/>
                  <a:pt x="1293128" y="306301"/>
                </a:cubicBezTo>
                <a:cubicBezTo>
                  <a:pt x="1293293" y="310945"/>
                  <a:pt x="1292381" y="315756"/>
                  <a:pt x="1290391" y="320732"/>
                </a:cubicBezTo>
                <a:lnTo>
                  <a:pt x="1264015" y="364027"/>
                </a:lnTo>
                <a:lnTo>
                  <a:pt x="1094319" y="750697"/>
                </a:lnTo>
                <a:lnTo>
                  <a:pt x="1183397" y="693965"/>
                </a:lnTo>
                <a:cubicBezTo>
                  <a:pt x="1206621" y="679036"/>
                  <a:pt x="1223706" y="671406"/>
                  <a:pt x="1234654" y="671074"/>
                </a:cubicBezTo>
                <a:cubicBezTo>
                  <a:pt x="1239963" y="671074"/>
                  <a:pt x="1244856" y="672650"/>
                  <a:pt x="1249335" y="675801"/>
                </a:cubicBezTo>
                <a:cubicBezTo>
                  <a:pt x="1253814" y="678953"/>
                  <a:pt x="1256136" y="683764"/>
                  <a:pt x="1256302" y="690233"/>
                </a:cubicBezTo>
                <a:cubicBezTo>
                  <a:pt x="1256468" y="696702"/>
                  <a:pt x="1254560" y="701762"/>
                  <a:pt x="1250579" y="705411"/>
                </a:cubicBezTo>
                <a:cubicBezTo>
                  <a:pt x="1246598" y="709061"/>
                  <a:pt x="1233991" y="717355"/>
                  <a:pt x="1212758" y="730293"/>
                </a:cubicBezTo>
                <a:lnTo>
                  <a:pt x="1119699" y="787025"/>
                </a:lnTo>
                <a:cubicBezTo>
                  <a:pt x="1080551" y="811244"/>
                  <a:pt x="1059567" y="823768"/>
                  <a:pt x="1056747" y="824597"/>
                </a:cubicBezTo>
                <a:cubicBezTo>
                  <a:pt x="1053927" y="825426"/>
                  <a:pt x="1050692" y="825675"/>
                  <a:pt x="1047043" y="825343"/>
                </a:cubicBezTo>
                <a:cubicBezTo>
                  <a:pt x="1041734" y="825343"/>
                  <a:pt x="1035763" y="823519"/>
                  <a:pt x="1029128" y="819869"/>
                </a:cubicBezTo>
                <a:cubicBezTo>
                  <a:pt x="1022492" y="816220"/>
                  <a:pt x="1019175" y="810082"/>
                  <a:pt x="1019175" y="801457"/>
                </a:cubicBezTo>
                <a:cubicBezTo>
                  <a:pt x="1019175" y="797144"/>
                  <a:pt x="1020502" y="792665"/>
                  <a:pt x="1023156" y="788020"/>
                </a:cubicBezTo>
                <a:lnTo>
                  <a:pt x="1038085" y="766124"/>
                </a:lnTo>
                <a:lnTo>
                  <a:pt x="1239133" y="318742"/>
                </a:lnTo>
                <a:lnTo>
                  <a:pt x="1101783" y="292367"/>
                </a:lnTo>
                <a:lnTo>
                  <a:pt x="1052517" y="284902"/>
                </a:lnTo>
                <a:cubicBezTo>
                  <a:pt x="1045550" y="281253"/>
                  <a:pt x="1040656" y="276940"/>
                  <a:pt x="1037836" y="271963"/>
                </a:cubicBezTo>
                <a:cubicBezTo>
                  <a:pt x="1035016" y="266987"/>
                  <a:pt x="1033275" y="261015"/>
                  <a:pt x="1032611" y="254048"/>
                </a:cubicBezTo>
                <a:cubicBezTo>
                  <a:pt x="1031948" y="247081"/>
                  <a:pt x="1033606" y="242436"/>
                  <a:pt x="1037588" y="240114"/>
                </a:cubicBezTo>
                <a:cubicBezTo>
                  <a:pt x="1039578" y="238953"/>
                  <a:pt x="1043850" y="238580"/>
                  <a:pt x="1050402" y="238994"/>
                </a:cubicBezTo>
                <a:close/>
                <a:moveTo>
                  <a:pt x="31227" y="238994"/>
                </a:moveTo>
                <a:cubicBezTo>
                  <a:pt x="37779" y="239409"/>
                  <a:pt x="46612" y="240612"/>
                  <a:pt x="57726" y="242602"/>
                </a:cubicBezTo>
                <a:lnTo>
                  <a:pt x="191095" y="267485"/>
                </a:lnTo>
                <a:cubicBezTo>
                  <a:pt x="235219" y="275779"/>
                  <a:pt x="258858" y="281336"/>
                  <a:pt x="262009" y="284156"/>
                </a:cubicBezTo>
                <a:cubicBezTo>
                  <a:pt x="265161" y="286976"/>
                  <a:pt x="267898" y="290210"/>
                  <a:pt x="270220" y="293860"/>
                </a:cubicBezTo>
                <a:cubicBezTo>
                  <a:pt x="272543" y="297509"/>
                  <a:pt x="273787" y="301656"/>
                  <a:pt x="273953" y="306301"/>
                </a:cubicBezTo>
                <a:cubicBezTo>
                  <a:pt x="274118" y="310945"/>
                  <a:pt x="273206" y="315756"/>
                  <a:pt x="271216" y="320732"/>
                </a:cubicBezTo>
                <a:lnTo>
                  <a:pt x="244840" y="364027"/>
                </a:lnTo>
                <a:lnTo>
                  <a:pt x="75144" y="750697"/>
                </a:lnTo>
                <a:lnTo>
                  <a:pt x="164222" y="693965"/>
                </a:lnTo>
                <a:cubicBezTo>
                  <a:pt x="187446" y="679036"/>
                  <a:pt x="204531" y="671406"/>
                  <a:pt x="215479" y="671074"/>
                </a:cubicBezTo>
                <a:cubicBezTo>
                  <a:pt x="220788" y="671074"/>
                  <a:pt x="225681" y="672650"/>
                  <a:pt x="230160" y="675801"/>
                </a:cubicBezTo>
                <a:cubicBezTo>
                  <a:pt x="234639" y="678953"/>
                  <a:pt x="236961" y="683764"/>
                  <a:pt x="237127" y="690233"/>
                </a:cubicBezTo>
                <a:cubicBezTo>
                  <a:pt x="237293" y="696702"/>
                  <a:pt x="235385" y="701762"/>
                  <a:pt x="231404" y="705411"/>
                </a:cubicBezTo>
                <a:cubicBezTo>
                  <a:pt x="227423" y="709061"/>
                  <a:pt x="214816" y="717355"/>
                  <a:pt x="193583" y="730293"/>
                </a:cubicBezTo>
                <a:lnTo>
                  <a:pt x="100524" y="787025"/>
                </a:lnTo>
                <a:cubicBezTo>
                  <a:pt x="61376" y="811244"/>
                  <a:pt x="40392" y="823768"/>
                  <a:pt x="37572" y="824597"/>
                </a:cubicBezTo>
                <a:cubicBezTo>
                  <a:pt x="34752" y="825426"/>
                  <a:pt x="31517" y="825675"/>
                  <a:pt x="27868" y="825343"/>
                </a:cubicBezTo>
                <a:cubicBezTo>
                  <a:pt x="22560" y="825343"/>
                  <a:pt x="16588" y="823519"/>
                  <a:pt x="9952" y="819869"/>
                </a:cubicBezTo>
                <a:cubicBezTo>
                  <a:pt x="3317" y="816220"/>
                  <a:pt x="0" y="810082"/>
                  <a:pt x="0" y="801457"/>
                </a:cubicBezTo>
                <a:cubicBezTo>
                  <a:pt x="0" y="797144"/>
                  <a:pt x="1327" y="792665"/>
                  <a:pt x="3981" y="788020"/>
                </a:cubicBezTo>
                <a:lnTo>
                  <a:pt x="18910" y="766124"/>
                </a:lnTo>
                <a:lnTo>
                  <a:pt x="219958" y="318742"/>
                </a:lnTo>
                <a:lnTo>
                  <a:pt x="82609" y="292367"/>
                </a:lnTo>
                <a:lnTo>
                  <a:pt x="33342" y="284902"/>
                </a:lnTo>
                <a:cubicBezTo>
                  <a:pt x="26375" y="281253"/>
                  <a:pt x="21481" y="276940"/>
                  <a:pt x="18661" y="271963"/>
                </a:cubicBezTo>
                <a:cubicBezTo>
                  <a:pt x="15841" y="266987"/>
                  <a:pt x="14100" y="261015"/>
                  <a:pt x="13436" y="254048"/>
                </a:cubicBezTo>
                <a:cubicBezTo>
                  <a:pt x="12773" y="247081"/>
                  <a:pt x="14431" y="242436"/>
                  <a:pt x="18412" y="240114"/>
                </a:cubicBezTo>
                <a:cubicBezTo>
                  <a:pt x="20403" y="238953"/>
                  <a:pt x="24674" y="238580"/>
                  <a:pt x="31227" y="238994"/>
                </a:cubicBezTo>
                <a:close/>
                <a:moveTo>
                  <a:pt x="3327745" y="235635"/>
                </a:moveTo>
                <a:lnTo>
                  <a:pt x="3331229" y="415782"/>
                </a:lnTo>
                <a:lnTo>
                  <a:pt x="3564624" y="370995"/>
                </a:lnTo>
                <a:cubicBezTo>
                  <a:pt x="3588179" y="366682"/>
                  <a:pt x="3600288" y="364193"/>
                  <a:pt x="3600952" y="363530"/>
                </a:cubicBezTo>
                <a:cubicBezTo>
                  <a:pt x="3601616" y="362866"/>
                  <a:pt x="3605099" y="355733"/>
                  <a:pt x="3611402" y="342131"/>
                </a:cubicBezTo>
                <a:lnTo>
                  <a:pt x="3650716" y="256536"/>
                </a:lnTo>
                <a:lnTo>
                  <a:pt x="3327745" y="235635"/>
                </a:lnTo>
                <a:close/>
                <a:moveTo>
                  <a:pt x="2710169" y="223941"/>
                </a:moveTo>
                <a:cubicBezTo>
                  <a:pt x="2719458" y="224770"/>
                  <a:pt x="2724849" y="229166"/>
                  <a:pt x="2726342" y="237128"/>
                </a:cubicBezTo>
                <a:cubicBezTo>
                  <a:pt x="2727835" y="245091"/>
                  <a:pt x="2719790" y="264499"/>
                  <a:pt x="2702207" y="295353"/>
                </a:cubicBezTo>
                <a:lnTo>
                  <a:pt x="2394165" y="833803"/>
                </a:lnTo>
                <a:cubicBezTo>
                  <a:pt x="2382222" y="854373"/>
                  <a:pt x="2373430" y="866980"/>
                  <a:pt x="2367790" y="871624"/>
                </a:cubicBezTo>
                <a:cubicBezTo>
                  <a:pt x="2362150" y="876269"/>
                  <a:pt x="2354768" y="875771"/>
                  <a:pt x="2345645" y="870131"/>
                </a:cubicBezTo>
                <a:cubicBezTo>
                  <a:pt x="2336521" y="864492"/>
                  <a:pt x="2333121" y="857525"/>
                  <a:pt x="2335443" y="849230"/>
                </a:cubicBezTo>
                <a:cubicBezTo>
                  <a:pt x="2337765" y="840936"/>
                  <a:pt x="2343074" y="829656"/>
                  <a:pt x="2351368" y="815391"/>
                </a:cubicBezTo>
                <a:lnTo>
                  <a:pt x="2679315" y="251062"/>
                </a:lnTo>
                <a:cubicBezTo>
                  <a:pt x="2690595" y="232152"/>
                  <a:pt x="2700880" y="223111"/>
                  <a:pt x="2710169" y="223941"/>
                </a:cubicBezTo>
                <a:close/>
                <a:moveTo>
                  <a:pt x="1357573" y="196321"/>
                </a:moveTo>
                <a:lnTo>
                  <a:pt x="1358568" y="205279"/>
                </a:lnTo>
                <a:lnTo>
                  <a:pt x="1369018" y="302320"/>
                </a:lnTo>
                <a:cubicBezTo>
                  <a:pt x="1375322" y="300329"/>
                  <a:pt x="1381128" y="299002"/>
                  <a:pt x="1386436" y="298338"/>
                </a:cubicBezTo>
                <a:cubicBezTo>
                  <a:pt x="1391744" y="297675"/>
                  <a:pt x="1403688" y="300495"/>
                  <a:pt x="1422266" y="306798"/>
                </a:cubicBezTo>
                <a:cubicBezTo>
                  <a:pt x="1440845" y="313102"/>
                  <a:pt x="1462741" y="317581"/>
                  <a:pt x="1487955" y="320235"/>
                </a:cubicBezTo>
                <a:cubicBezTo>
                  <a:pt x="1513169" y="322889"/>
                  <a:pt x="1525113" y="330602"/>
                  <a:pt x="1523786" y="343375"/>
                </a:cubicBezTo>
                <a:cubicBezTo>
                  <a:pt x="1522459" y="356148"/>
                  <a:pt x="1517233" y="362783"/>
                  <a:pt x="1508110" y="363281"/>
                </a:cubicBezTo>
                <a:cubicBezTo>
                  <a:pt x="1498986" y="363779"/>
                  <a:pt x="1489116" y="362535"/>
                  <a:pt x="1478500" y="359549"/>
                </a:cubicBezTo>
                <a:cubicBezTo>
                  <a:pt x="1467883" y="356563"/>
                  <a:pt x="1452042" y="352831"/>
                  <a:pt x="1430975" y="348352"/>
                </a:cubicBezTo>
                <a:cubicBezTo>
                  <a:pt x="1409908" y="343873"/>
                  <a:pt x="1389422" y="337486"/>
                  <a:pt x="1369516" y="329192"/>
                </a:cubicBezTo>
                <a:lnTo>
                  <a:pt x="1380962" y="471021"/>
                </a:lnTo>
                <a:cubicBezTo>
                  <a:pt x="1414802" y="469694"/>
                  <a:pt x="1443250" y="469777"/>
                  <a:pt x="1466308" y="471270"/>
                </a:cubicBezTo>
                <a:cubicBezTo>
                  <a:pt x="1489365" y="472763"/>
                  <a:pt x="1503216" y="474919"/>
                  <a:pt x="1507861" y="477739"/>
                </a:cubicBezTo>
                <a:cubicBezTo>
                  <a:pt x="1512506" y="480559"/>
                  <a:pt x="1514496" y="485121"/>
                  <a:pt x="1513833" y="491424"/>
                </a:cubicBezTo>
                <a:cubicBezTo>
                  <a:pt x="1513169" y="497728"/>
                  <a:pt x="1510266" y="502953"/>
                  <a:pt x="1505124" y="507100"/>
                </a:cubicBezTo>
                <a:cubicBezTo>
                  <a:pt x="1499981" y="511247"/>
                  <a:pt x="1486628" y="512574"/>
                  <a:pt x="1465064" y="511081"/>
                </a:cubicBezTo>
                <a:cubicBezTo>
                  <a:pt x="1443499" y="509588"/>
                  <a:pt x="1416626" y="508676"/>
                  <a:pt x="1384445" y="508344"/>
                </a:cubicBezTo>
                <a:lnTo>
                  <a:pt x="1393403" y="601901"/>
                </a:lnTo>
                <a:lnTo>
                  <a:pt x="1524781" y="586972"/>
                </a:lnTo>
                <a:lnTo>
                  <a:pt x="1584498" y="196321"/>
                </a:lnTo>
                <a:lnTo>
                  <a:pt x="1373995" y="204781"/>
                </a:lnTo>
                <a:lnTo>
                  <a:pt x="1357573" y="196321"/>
                </a:lnTo>
                <a:close/>
                <a:moveTo>
                  <a:pt x="338398" y="196321"/>
                </a:moveTo>
                <a:lnTo>
                  <a:pt x="339393" y="205279"/>
                </a:lnTo>
                <a:lnTo>
                  <a:pt x="349843" y="302320"/>
                </a:lnTo>
                <a:cubicBezTo>
                  <a:pt x="356147" y="300329"/>
                  <a:pt x="361953" y="299002"/>
                  <a:pt x="367261" y="298338"/>
                </a:cubicBezTo>
                <a:cubicBezTo>
                  <a:pt x="372569" y="297675"/>
                  <a:pt x="384513" y="300495"/>
                  <a:pt x="403091" y="306798"/>
                </a:cubicBezTo>
                <a:cubicBezTo>
                  <a:pt x="421670" y="313102"/>
                  <a:pt x="443566" y="317581"/>
                  <a:pt x="468780" y="320235"/>
                </a:cubicBezTo>
                <a:cubicBezTo>
                  <a:pt x="493994" y="322889"/>
                  <a:pt x="505938" y="330602"/>
                  <a:pt x="504611" y="343375"/>
                </a:cubicBezTo>
                <a:cubicBezTo>
                  <a:pt x="503284" y="356148"/>
                  <a:pt x="498058" y="362783"/>
                  <a:pt x="488935" y="363281"/>
                </a:cubicBezTo>
                <a:cubicBezTo>
                  <a:pt x="479811" y="363779"/>
                  <a:pt x="469942" y="362535"/>
                  <a:pt x="459325" y="359549"/>
                </a:cubicBezTo>
                <a:cubicBezTo>
                  <a:pt x="448709" y="356563"/>
                  <a:pt x="432867" y="352831"/>
                  <a:pt x="411800" y="348352"/>
                </a:cubicBezTo>
                <a:cubicBezTo>
                  <a:pt x="390733" y="343873"/>
                  <a:pt x="370247" y="337486"/>
                  <a:pt x="350341" y="329192"/>
                </a:cubicBezTo>
                <a:lnTo>
                  <a:pt x="361787" y="471021"/>
                </a:lnTo>
                <a:cubicBezTo>
                  <a:pt x="395627" y="469694"/>
                  <a:pt x="424075" y="469777"/>
                  <a:pt x="447133" y="471270"/>
                </a:cubicBezTo>
                <a:cubicBezTo>
                  <a:pt x="470190" y="472763"/>
                  <a:pt x="484041" y="474919"/>
                  <a:pt x="488686" y="477739"/>
                </a:cubicBezTo>
                <a:cubicBezTo>
                  <a:pt x="493331" y="480559"/>
                  <a:pt x="495321" y="485121"/>
                  <a:pt x="494658" y="491424"/>
                </a:cubicBezTo>
                <a:cubicBezTo>
                  <a:pt x="493994" y="497728"/>
                  <a:pt x="491091" y="502953"/>
                  <a:pt x="485949" y="507100"/>
                </a:cubicBezTo>
                <a:cubicBezTo>
                  <a:pt x="480807" y="511247"/>
                  <a:pt x="467453" y="512574"/>
                  <a:pt x="445889" y="511081"/>
                </a:cubicBezTo>
                <a:cubicBezTo>
                  <a:pt x="424324" y="509588"/>
                  <a:pt x="397451" y="508676"/>
                  <a:pt x="365270" y="508344"/>
                </a:cubicBezTo>
                <a:lnTo>
                  <a:pt x="374228" y="601901"/>
                </a:lnTo>
                <a:lnTo>
                  <a:pt x="505606" y="586972"/>
                </a:lnTo>
                <a:lnTo>
                  <a:pt x="565323" y="196321"/>
                </a:lnTo>
                <a:lnTo>
                  <a:pt x="354820" y="204781"/>
                </a:lnTo>
                <a:lnTo>
                  <a:pt x="338398" y="196321"/>
                </a:lnTo>
                <a:close/>
                <a:moveTo>
                  <a:pt x="3304854" y="184378"/>
                </a:moveTo>
                <a:cubicBezTo>
                  <a:pt x="3309498" y="184710"/>
                  <a:pt x="3316133" y="187861"/>
                  <a:pt x="3324759" y="193833"/>
                </a:cubicBezTo>
                <a:lnTo>
                  <a:pt x="3661167" y="217222"/>
                </a:lnTo>
                <a:cubicBezTo>
                  <a:pt x="3688371" y="219213"/>
                  <a:pt x="3704047" y="221618"/>
                  <a:pt x="3708194" y="224438"/>
                </a:cubicBezTo>
                <a:cubicBezTo>
                  <a:pt x="3712341" y="227258"/>
                  <a:pt x="3714830" y="231157"/>
                  <a:pt x="3715659" y="236133"/>
                </a:cubicBezTo>
                <a:cubicBezTo>
                  <a:pt x="3716488" y="241109"/>
                  <a:pt x="3711429" y="249486"/>
                  <a:pt x="3700481" y="261264"/>
                </a:cubicBezTo>
                <a:cubicBezTo>
                  <a:pt x="3689533" y="273042"/>
                  <a:pt x="3680741" y="287059"/>
                  <a:pt x="3674106" y="303315"/>
                </a:cubicBezTo>
                <a:lnTo>
                  <a:pt x="3645740" y="370995"/>
                </a:lnTo>
                <a:cubicBezTo>
                  <a:pt x="3640432" y="383601"/>
                  <a:pt x="3635538" y="391813"/>
                  <a:pt x="3631059" y="395628"/>
                </a:cubicBezTo>
                <a:cubicBezTo>
                  <a:pt x="3626581" y="399443"/>
                  <a:pt x="3613061" y="403341"/>
                  <a:pt x="3590501" y="407322"/>
                </a:cubicBezTo>
                <a:lnTo>
                  <a:pt x="3361585" y="449125"/>
                </a:lnTo>
                <a:cubicBezTo>
                  <a:pt x="3345992" y="450783"/>
                  <a:pt x="3337366" y="453438"/>
                  <a:pt x="3335708" y="457087"/>
                </a:cubicBezTo>
                <a:lnTo>
                  <a:pt x="3328243" y="468533"/>
                </a:lnTo>
                <a:cubicBezTo>
                  <a:pt x="3311655" y="476163"/>
                  <a:pt x="3300706" y="475914"/>
                  <a:pt x="3295398" y="467786"/>
                </a:cubicBezTo>
                <a:cubicBezTo>
                  <a:pt x="3290090" y="459658"/>
                  <a:pt x="3287436" y="451613"/>
                  <a:pt x="3287436" y="443651"/>
                </a:cubicBezTo>
                <a:lnTo>
                  <a:pt x="3285445" y="249569"/>
                </a:lnTo>
                <a:lnTo>
                  <a:pt x="3283455" y="199307"/>
                </a:lnTo>
                <a:cubicBezTo>
                  <a:pt x="3288100" y="189354"/>
                  <a:pt x="3295232" y="184378"/>
                  <a:pt x="3304854" y="184378"/>
                </a:cubicBezTo>
                <a:close/>
                <a:moveTo>
                  <a:pt x="1840039" y="152902"/>
                </a:moveTo>
                <a:cubicBezTo>
                  <a:pt x="1843854" y="152570"/>
                  <a:pt x="1848581" y="152695"/>
                  <a:pt x="1854221" y="153275"/>
                </a:cubicBezTo>
                <a:cubicBezTo>
                  <a:pt x="1865501" y="154436"/>
                  <a:pt x="1869648" y="165302"/>
                  <a:pt x="1866662" y="185871"/>
                </a:cubicBezTo>
                <a:lnTo>
                  <a:pt x="1845761" y="318742"/>
                </a:lnTo>
                <a:lnTo>
                  <a:pt x="1877610" y="317747"/>
                </a:lnTo>
                <a:cubicBezTo>
                  <a:pt x="1891213" y="317415"/>
                  <a:pt x="1899673" y="320235"/>
                  <a:pt x="1902990" y="326206"/>
                </a:cubicBezTo>
                <a:cubicBezTo>
                  <a:pt x="1906308" y="332178"/>
                  <a:pt x="1907967" y="336491"/>
                  <a:pt x="1907967" y="339145"/>
                </a:cubicBezTo>
                <a:cubicBezTo>
                  <a:pt x="1907635" y="341799"/>
                  <a:pt x="1906308" y="345532"/>
                  <a:pt x="1903986" y="350342"/>
                </a:cubicBezTo>
                <a:cubicBezTo>
                  <a:pt x="1901663" y="355153"/>
                  <a:pt x="1898429" y="358056"/>
                  <a:pt x="1894282" y="359051"/>
                </a:cubicBezTo>
                <a:cubicBezTo>
                  <a:pt x="1890134" y="360046"/>
                  <a:pt x="1884412" y="360544"/>
                  <a:pt x="1877113" y="360544"/>
                </a:cubicBezTo>
                <a:lnTo>
                  <a:pt x="1837799" y="360046"/>
                </a:lnTo>
                <a:lnTo>
                  <a:pt x="1793509" y="722331"/>
                </a:lnTo>
                <a:cubicBezTo>
                  <a:pt x="1791518" y="738256"/>
                  <a:pt x="1787039" y="749536"/>
                  <a:pt x="1780073" y="756171"/>
                </a:cubicBezTo>
                <a:cubicBezTo>
                  <a:pt x="1773105" y="762806"/>
                  <a:pt x="1764811" y="763470"/>
                  <a:pt x="1755190" y="758162"/>
                </a:cubicBezTo>
                <a:lnTo>
                  <a:pt x="1622817" y="689984"/>
                </a:lnTo>
                <a:cubicBezTo>
                  <a:pt x="1616182" y="686667"/>
                  <a:pt x="1612947" y="682603"/>
                  <a:pt x="1613113" y="677792"/>
                </a:cubicBezTo>
                <a:cubicBezTo>
                  <a:pt x="1613279" y="672981"/>
                  <a:pt x="1615933" y="666429"/>
                  <a:pt x="1621075" y="658135"/>
                </a:cubicBezTo>
                <a:cubicBezTo>
                  <a:pt x="1626217" y="649841"/>
                  <a:pt x="1638741" y="650339"/>
                  <a:pt x="1658647" y="659628"/>
                </a:cubicBezTo>
                <a:lnTo>
                  <a:pt x="1751707" y="703918"/>
                </a:lnTo>
                <a:lnTo>
                  <a:pt x="1796495" y="360544"/>
                </a:lnTo>
                <a:lnTo>
                  <a:pt x="1670591" y="352582"/>
                </a:lnTo>
                <a:cubicBezTo>
                  <a:pt x="1658316" y="352582"/>
                  <a:pt x="1648197" y="349928"/>
                  <a:pt x="1640234" y="344619"/>
                </a:cubicBezTo>
                <a:cubicBezTo>
                  <a:pt x="1632272" y="339311"/>
                  <a:pt x="1629618" y="331349"/>
                  <a:pt x="1632272" y="320732"/>
                </a:cubicBezTo>
                <a:cubicBezTo>
                  <a:pt x="1634926" y="310116"/>
                  <a:pt x="1653173" y="306135"/>
                  <a:pt x="1687013" y="308789"/>
                </a:cubicBezTo>
                <a:lnTo>
                  <a:pt x="1803959" y="318244"/>
                </a:lnTo>
                <a:lnTo>
                  <a:pt x="1822372" y="183383"/>
                </a:lnTo>
                <a:cubicBezTo>
                  <a:pt x="1824363" y="167126"/>
                  <a:pt x="1827348" y="157754"/>
                  <a:pt x="1831330" y="155266"/>
                </a:cubicBezTo>
                <a:cubicBezTo>
                  <a:pt x="1833320" y="154022"/>
                  <a:pt x="1836223" y="153234"/>
                  <a:pt x="1840039" y="152902"/>
                </a:cubicBezTo>
                <a:close/>
                <a:moveTo>
                  <a:pt x="820864" y="152902"/>
                </a:moveTo>
                <a:cubicBezTo>
                  <a:pt x="824679" y="152570"/>
                  <a:pt x="829406" y="152695"/>
                  <a:pt x="835046" y="153275"/>
                </a:cubicBezTo>
                <a:cubicBezTo>
                  <a:pt x="846326" y="154436"/>
                  <a:pt x="850473" y="165302"/>
                  <a:pt x="847488" y="185871"/>
                </a:cubicBezTo>
                <a:lnTo>
                  <a:pt x="826586" y="318742"/>
                </a:lnTo>
                <a:lnTo>
                  <a:pt x="858436" y="317747"/>
                </a:lnTo>
                <a:cubicBezTo>
                  <a:pt x="872038" y="317415"/>
                  <a:pt x="880498" y="320235"/>
                  <a:pt x="883816" y="326206"/>
                </a:cubicBezTo>
                <a:cubicBezTo>
                  <a:pt x="887133" y="332178"/>
                  <a:pt x="888792" y="336491"/>
                  <a:pt x="888792" y="339145"/>
                </a:cubicBezTo>
                <a:cubicBezTo>
                  <a:pt x="888460" y="341799"/>
                  <a:pt x="887133" y="345532"/>
                  <a:pt x="884811" y="350342"/>
                </a:cubicBezTo>
                <a:cubicBezTo>
                  <a:pt x="882488" y="355153"/>
                  <a:pt x="879254" y="358056"/>
                  <a:pt x="875107" y="359051"/>
                </a:cubicBezTo>
                <a:cubicBezTo>
                  <a:pt x="870960" y="360046"/>
                  <a:pt x="865237" y="360544"/>
                  <a:pt x="857938" y="360544"/>
                </a:cubicBezTo>
                <a:lnTo>
                  <a:pt x="818624" y="360046"/>
                </a:lnTo>
                <a:lnTo>
                  <a:pt x="774334" y="722331"/>
                </a:lnTo>
                <a:cubicBezTo>
                  <a:pt x="772343" y="738256"/>
                  <a:pt x="767864" y="749536"/>
                  <a:pt x="760897" y="756171"/>
                </a:cubicBezTo>
                <a:cubicBezTo>
                  <a:pt x="753930" y="762806"/>
                  <a:pt x="745636" y="763470"/>
                  <a:pt x="736015" y="758162"/>
                </a:cubicBezTo>
                <a:lnTo>
                  <a:pt x="603642" y="689984"/>
                </a:lnTo>
                <a:cubicBezTo>
                  <a:pt x="597007" y="686667"/>
                  <a:pt x="593772" y="682603"/>
                  <a:pt x="593938" y="677792"/>
                </a:cubicBezTo>
                <a:cubicBezTo>
                  <a:pt x="594104" y="672981"/>
                  <a:pt x="596758" y="666429"/>
                  <a:pt x="601900" y="658135"/>
                </a:cubicBezTo>
                <a:cubicBezTo>
                  <a:pt x="607042" y="649841"/>
                  <a:pt x="619567" y="650339"/>
                  <a:pt x="639472" y="659628"/>
                </a:cubicBezTo>
                <a:lnTo>
                  <a:pt x="732532" y="703918"/>
                </a:lnTo>
                <a:lnTo>
                  <a:pt x="777320" y="360544"/>
                </a:lnTo>
                <a:lnTo>
                  <a:pt x="651416" y="352582"/>
                </a:lnTo>
                <a:cubicBezTo>
                  <a:pt x="639141" y="352582"/>
                  <a:pt x="629022" y="349928"/>
                  <a:pt x="621059" y="344619"/>
                </a:cubicBezTo>
                <a:cubicBezTo>
                  <a:pt x="613097" y="339311"/>
                  <a:pt x="610443" y="331349"/>
                  <a:pt x="613097" y="320732"/>
                </a:cubicBezTo>
                <a:cubicBezTo>
                  <a:pt x="615751" y="310116"/>
                  <a:pt x="633998" y="306135"/>
                  <a:pt x="667838" y="308789"/>
                </a:cubicBezTo>
                <a:lnTo>
                  <a:pt x="784784" y="318244"/>
                </a:lnTo>
                <a:lnTo>
                  <a:pt x="803197" y="183383"/>
                </a:lnTo>
                <a:cubicBezTo>
                  <a:pt x="805188" y="167126"/>
                  <a:pt x="808173" y="157754"/>
                  <a:pt x="812155" y="155266"/>
                </a:cubicBezTo>
                <a:cubicBezTo>
                  <a:pt x="814145" y="154022"/>
                  <a:pt x="817048" y="153234"/>
                  <a:pt x="820864" y="152902"/>
                </a:cubicBezTo>
                <a:close/>
                <a:moveTo>
                  <a:pt x="2093588" y="134116"/>
                </a:moveTo>
                <a:lnTo>
                  <a:pt x="2129916" y="139092"/>
                </a:lnTo>
                <a:lnTo>
                  <a:pt x="2320514" y="157505"/>
                </a:lnTo>
                <a:cubicBezTo>
                  <a:pt x="2336107" y="159164"/>
                  <a:pt x="2345064" y="166463"/>
                  <a:pt x="2347386" y="179402"/>
                </a:cubicBezTo>
                <a:cubicBezTo>
                  <a:pt x="2349709" y="192340"/>
                  <a:pt x="2346557" y="207601"/>
                  <a:pt x="2337931" y="225185"/>
                </a:cubicBezTo>
                <a:cubicBezTo>
                  <a:pt x="2331959" y="236796"/>
                  <a:pt x="2321675" y="254214"/>
                  <a:pt x="2307077" y="277437"/>
                </a:cubicBezTo>
                <a:cubicBezTo>
                  <a:pt x="2292480" y="300661"/>
                  <a:pt x="2280536" y="320235"/>
                  <a:pt x="2271247" y="336159"/>
                </a:cubicBezTo>
                <a:lnTo>
                  <a:pt x="2252336" y="369004"/>
                </a:lnTo>
                <a:lnTo>
                  <a:pt x="2222478" y="415285"/>
                </a:lnTo>
                <a:lnTo>
                  <a:pt x="2278712" y="494410"/>
                </a:lnTo>
                <a:cubicBezTo>
                  <a:pt x="2294636" y="516970"/>
                  <a:pt x="2301769" y="531733"/>
                  <a:pt x="2300110" y="538700"/>
                </a:cubicBezTo>
                <a:cubicBezTo>
                  <a:pt x="2298451" y="545668"/>
                  <a:pt x="2295631" y="550976"/>
                  <a:pt x="2291650" y="554625"/>
                </a:cubicBezTo>
                <a:cubicBezTo>
                  <a:pt x="2287669" y="558275"/>
                  <a:pt x="2282195" y="559519"/>
                  <a:pt x="2275228" y="558357"/>
                </a:cubicBezTo>
                <a:cubicBezTo>
                  <a:pt x="2268261" y="557196"/>
                  <a:pt x="2262289" y="552966"/>
                  <a:pt x="2257313" y="545668"/>
                </a:cubicBezTo>
                <a:lnTo>
                  <a:pt x="2196103" y="459575"/>
                </a:lnTo>
                <a:lnTo>
                  <a:pt x="2097072" y="615835"/>
                </a:lnTo>
                <a:lnTo>
                  <a:pt x="2076170" y="649675"/>
                </a:lnTo>
                <a:cubicBezTo>
                  <a:pt x="2068872" y="656642"/>
                  <a:pt x="2061075" y="659379"/>
                  <a:pt x="2052781" y="657886"/>
                </a:cubicBezTo>
                <a:cubicBezTo>
                  <a:pt x="2044487" y="656393"/>
                  <a:pt x="2040008" y="650339"/>
                  <a:pt x="2039345" y="639722"/>
                </a:cubicBezTo>
                <a:cubicBezTo>
                  <a:pt x="2038681" y="629106"/>
                  <a:pt x="2042828" y="616665"/>
                  <a:pt x="2051786" y="602399"/>
                </a:cubicBezTo>
                <a:lnTo>
                  <a:pt x="2168732" y="420261"/>
                </a:lnTo>
                <a:lnTo>
                  <a:pt x="2093588" y="321230"/>
                </a:lnTo>
                <a:lnTo>
                  <a:pt x="2080152" y="305803"/>
                </a:lnTo>
                <a:cubicBezTo>
                  <a:pt x="2072189" y="295518"/>
                  <a:pt x="2069701" y="286644"/>
                  <a:pt x="2072687" y="279179"/>
                </a:cubicBezTo>
                <a:cubicBezTo>
                  <a:pt x="2075673" y="271715"/>
                  <a:pt x="2081893" y="268065"/>
                  <a:pt x="2091349" y="268231"/>
                </a:cubicBezTo>
                <a:cubicBezTo>
                  <a:pt x="2100804" y="268397"/>
                  <a:pt x="2108683" y="272129"/>
                  <a:pt x="2114987" y="279428"/>
                </a:cubicBezTo>
                <a:lnTo>
                  <a:pt x="2197596" y="383933"/>
                </a:lnTo>
                <a:lnTo>
                  <a:pt x="2303594" y="198810"/>
                </a:lnTo>
                <a:lnTo>
                  <a:pt x="2153803" y="187364"/>
                </a:lnTo>
                <a:cubicBezTo>
                  <a:pt x="2105365" y="183714"/>
                  <a:pt x="2076917" y="178987"/>
                  <a:pt x="2068457" y="173181"/>
                </a:cubicBezTo>
                <a:cubicBezTo>
                  <a:pt x="2059997" y="167375"/>
                  <a:pt x="2055933" y="160823"/>
                  <a:pt x="2056265" y="153524"/>
                </a:cubicBezTo>
                <a:cubicBezTo>
                  <a:pt x="2056265" y="143571"/>
                  <a:pt x="2060909" y="137848"/>
                  <a:pt x="2070199" y="136355"/>
                </a:cubicBezTo>
                <a:cubicBezTo>
                  <a:pt x="2079488" y="134862"/>
                  <a:pt x="2087285" y="134116"/>
                  <a:pt x="2093588" y="134116"/>
                </a:cubicBezTo>
                <a:close/>
                <a:moveTo>
                  <a:pt x="2406933" y="112328"/>
                </a:moveTo>
                <a:cubicBezTo>
                  <a:pt x="2411816" y="113168"/>
                  <a:pt x="2415439" y="116947"/>
                  <a:pt x="2417803" y="123665"/>
                </a:cubicBezTo>
                <a:cubicBezTo>
                  <a:pt x="2420955" y="132623"/>
                  <a:pt x="2422862" y="140585"/>
                  <a:pt x="2423526" y="147552"/>
                </a:cubicBezTo>
                <a:lnTo>
                  <a:pt x="2427507" y="187364"/>
                </a:lnTo>
                <a:lnTo>
                  <a:pt x="2443432" y="461068"/>
                </a:lnTo>
                <a:lnTo>
                  <a:pt x="2451394" y="537705"/>
                </a:lnTo>
                <a:cubicBezTo>
                  <a:pt x="2446418" y="548322"/>
                  <a:pt x="2439782" y="554459"/>
                  <a:pt x="2431488" y="556118"/>
                </a:cubicBezTo>
                <a:cubicBezTo>
                  <a:pt x="2420208" y="558440"/>
                  <a:pt x="2413407" y="553215"/>
                  <a:pt x="2411085" y="540442"/>
                </a:cubicBezTo>
                <a:cubicBezTo>
                  <a:pt x="2408763" y="527669"/>
                  <a:pt x="2407435" y="518131"/>
                  <a:pt x="2407104" y="511828"/>
                </a:cubicBezTo>
                <a:lnTo>
                  <a:pt x="2395658" y="305305"/>
                </a:lnTo>
                <a:lnTo>
                  <a:pt x="2383217" y="126154"/>
                </a:lnTo>
                <a:cubicBezTo>
                  <a:pt x="2387862" y="118523"/>
                  <a:pt x="2393999" y="113961"/>
                  <a:pt x="2401630" y="112468"/>
                </a:cubicBezTo>
                <a:cubicBezTo>
                  <a:pt x="2403537" y="112095"/>
                  <a:pt x="2405305" y="112049"/>
                  <a:pt x="2406933" y="112328"/>
                </a:cubicBezTo>
                <a:close/>
                <a:moveTo>
                  <a:pt x="2458361" y="62953"/>
                </a:moveTo>
                <a:lnTo>
                  <a:pt x="2814674" y="105253"/>
                </a:lnTo>
                <a:cubicBezTo>
                  <a:pt x="2854154" y="110229"/>
                  <a:pt x="2876465" y="114708"/>
                  <a:pt x="2881607" y="118689"/>
                </a:cubicBezTo>
                <a:cubicBezTo>
                  <a:pt x="2886750" y="122670"/>
                  <a:pt x="2890233" y="126320"/>
                  <a:pt x="2892058" y="129637"/>
                </a:cubicBezTo>
                <a:cubicBezTo>
                  <a:pt x="2893882" y="132955"/>
                  <a:pt x="2894131" y="138761"/>
                  <a:pt x="2892804" y="147055"/>
                </a:cubicBezTo>
                <a:lnTo>
                  <a:pt x="2874889" y="199307"/>
                </a:lnTo>
                <a:lnTo>
                  <a:pt x="2791285" y="503368"/>
                </a:lnTo>
                <a:cubicBezTo>
                  <a:pt x="2786309" y="520951"/>
                  <a:pt x="2778097" y="528665"/>
                  <a:pt x="2766652" y="526508"/>
                </a:cubicBezTo>
                <a:cubicBezTo>
                  <a:pt x="2755206" y="524352"/>
                  <a:pt x="2748488" y="517302"/>
                  <a:pt x="2746497" y="505358"/>
                </a:cubicBezTo>
                <a:lnTo>
                  <a:pt x="2757445" y="467040"/>
                </a:lnTo>
                <a:lnTo>
                  <a:pt x="2840552" y="152031"/>
                </a:lnTo>
                <a:lnTo>
                  <a:pt x="2463338" y="109731"/>
                </a:lnTo>
                <a:cubicBezTo>
                  <a:pt x="2443100" y="107741"/>
                  <a:pt x="2430576" y="102598"/>
                  <a:pt x="2425765" y="94304"/>
                </a:cubicBezTo>
                <a:cubicBezTo>
                  <a:pt x="2420955" y="86010"/>
                  <a:pt x="2421121" y="78297"/>
                  <a:pt x="2426263" y="71164"/>
                </a:cubicBezTo>
                <a:cubicBezTo>
                  <a:pt x="2431405" y="64031"/>
                  <a:pt x="2442105" y="61294"/>
                  <a:pt x="2458361" y="62953"/>
                </a:cubicBezTo>
                <a:close/>
                <a:moveTo>
                  <a:pt x="1529135" y="12940"/>
                </a:moveTo>
                <a:cubicBezTo>
                  <a:pt x="1531706" y="13188"/>
                  <a:pt x="1534070" y="14184"/>
                  <a:pt x="1536227" y="15925"/>
                </a:cubicBezTo>
                <a:cubicBezTo>
                  <a:pt x="1540540" y="19409"/>
                  <a:pt x="1542862" y="22975"/>
                  <a:pt x="1543194" y="26625"/>
                </a:cubicBezTo>
                <a:cubicBezTo>
                  <a:pt x="1543525" y="30274"/>
                  <a:pt x="1542696" y="35499"/>
                  <a:pt x="1540705" y="42301"/>
                </a:cubicBezTo>
                <a:cubicBezTo>
                  <a:pt x="1538715" y="49102"/>
                  <a:pt x="1535895" y="54493"/>
                  <a:pt x="1532246" y="58474"/>
                </a:cubicBezTo>
                <a:lnTo>
                  <a:pt x="1433214" y="164472"/>
                </a:lnTo>
                <a:lnTo>
                  <a:pt x="1559616" y="158500"/>
                </a:lnTo>
                <a:lnTo>
                  <a:pt x="1600921" y="155017"/>
                </a:lnTo>
                <a:cubicBezTo>
                  <a:pt x="1610873" y="155349"/>
                  <a:pt x="1618006" y="157671"/>
                  <a:pt x="1622319" y="161984"/>
                </a:cubicBezTo>
                <a:cubicBezTo>
                  <a:pt x="1626632" y="166297"/>
                  <a:pt x="1628706" y="171854"/>
                  <a:pt x="1628540" y="178655"/>
                </a:cubicBezTo>
                <a:cubicBezTo>
                  <a:pt x="1628374" y="185456"/>
                  <a:pt x="1627627" y="193999"/>
                  <a:pt x="1626300" y="204284"/>
                </a:cubicBezTo>
                <a:lnTo>
                  <a:pt x="1532246" y="799964"/>
                </a:lnTo>
                <a:cubicBezTo>
                  <a:pt x="1529591" y="816884"/>
                  <a:pt x="1525196" y="830983"/>
                  <a:pt x="1519058" y="842263"/>
                </a:cubicBezTo>
                <a:cubicBezTo>
                  <a:pt x="1512920" y="853543"/>
                  <a:pt x="1502387" y="856197"/>
                  <a:pt x="1487458" y="850226"/>
                </a:cubicBezTo>
                <a:cubicBezTo>
                  <a:pt x="1485467" y="849562"/>
                  <a:pt x="1473524" y="841434"/>
                  <a:pt x="1451627" y="825841"/>
                </a:cubicBezTo>
                <a:lnTo>
                  <a:pt x="1418285" y="802452"/>
                </a:lnTo>
                <a:cubicBezTo>
                  <a:pt x="1412314" y="796812"/>
                  <a:pt x="1409079" y="790757"/>
                  <a:pt x="1408581" y="784288"/>
                </a:cubicBezTo>
                <a:cubicBezTo>
                  <a:pt x="1408083" y="777818"/>
                  <a:pt x="1409908" y="773008"/>
                  <a:pt x="1414055" y="769856"/>
                </a:cubicBezTo>
                <a:cubicBezTo>
                  <a:pt x="1418202" y="766704"/>
                  <a:pt x="1423759" y="765460"/>
                  <a:pt x="1430726" y="766124"/>
                </a:cubicBezTo>
                <a:cubicBezTo>
                  <a:pt x="1441674" y="767451"/>
                  <a:pt x="1461746" y="778731"/>
                  <a:pt x="1490941" y="799964"/>
                </a:cubicBezTo>
                <a:lnTo>
                  <a:pt x="1515823" y="635741"/>
                </a:lnTo>
                <a:lnTo>
                  <a:pt x="1320747" y="797973"/>
                </a:lnTo>
                <a:cubicBezTo>
                  <a:pt x="1297523" y="817215"/>
                  <a:pt x="1282760" y="826256"/>
                  <a:pt x="1276457" y="825095"/>
                </a:cubicBezTo>
                <a:cubicBezTo>
                  <a:pt x="1270153" y="823934"/>
                  <a:pt x="1265591" y="821279"/>
                  <a:pt x="1262771" y="817132"/>
                </a:cubicBezTo>
                <a:cubicBezTo>
                  <a:pt x="1259951" y="812985"/>
                  <a:pt x="1258458" y="808590"/>
                  <a:pt x="1258293" y="803945"/>
                </a:cubicBezTo>
                <a:cubicBezTo>
                  <a:pt x="1258127" y="799300"/>
                  <a:pt x="1260532" y="793826"/>
                  <a:pt x="1265508" y="787523"/>
                </a:cubicBezTo>
                <a:lnTo>
                  <a:pt x="1302832" y="759654"/>
                </a:lnTo>
                <a:lnTo>
                  <a:pt x="1427243" y="661121"/>
                </a:lnTo>
                <a:lnTo>
                  <a:pt x="1467054" y="624295"/>
                </a:lnTo>
                <a:lnTo>
                  <a:pt x="1282428" y="651666"/>
                </a:lnTo>
                <a:cubicBezTo>
                  <a:pt x="1277452" y="652661"/>
                  <a:pt x="1270982" y="652910"/>
                  <a:pt x="1263020" y="652412"/>
                </a:cubicBezTo>
                <a:cubicBezTo>
                  <a:pt x="1255058" y="651915"/>
                  <a:pt x="1249916" y="650339"/>
                  <a:pt x="1247593" y="647685"/>
                </a:cubicBezTo>
                <a:cubicBezTo>
                  <a:pt x="1245271" y="645030"/>
                  <a:pt x="1243861" y="640303"/>
                  <a:pt x="1243363" y="633502"/>
                </a:cubicBezTo>
                <a:cubicBezTo>
                  <a:pt x="1242866" y="626701"/>
                  <a:pt x="1243944" y="621475"/>
                  <a:pt x="1246598" y="617826"/>
                </a:cubicBezTo>
                <a:cubicBezTo>
                  <a:pt x="1249252" y="614177"/>
                  <a:pt x="1255224" y="611688"/>
                  <a:pt x="1264513" y="610361"/>
                </a:cubicBezTo>
                <a:lnTo>
                  <a:pt x="1352596" y="599911"/>
                </a:lnTo>
                <a:lnTo>
                  <a:pt x="1319254" y="245588"/>
                </a:lnTo>
                <a:lnTo>
                  <a:pt x="1309799" y="151036"/>
                </a:lnTo>
                <a:cubicBezTo>
                  <a:pt x="1314112" y="141083"/>
                  <a:pt x="1320747" y="135941"/>
                  <a:pt x="1329704" y="135609"/>
                </a:cubicBezTo>
                <a:cubicBezTo>
                  <a:pt x="1346293" y="135277"/>
                  <a:pt x="1354255" y="148548"/>
                  <a:pt x="1353591" y="175420"/>
                </a:cubicBezTo>
                <a:cubicBezTo>
                  <a:pt x="1362217" y="170776"/>
                  <a:pt x="1368521" y="168536"/>
                  <a:pt x="1372502" y="168702"/>
                </a:cubicBezTo>
                <a:cubicBezTo>
                  <a:pt x="1376483" y="168868"/>
                  <a:pt x="1378805" y="168702"/>
                  <a:pt x="1379469" y="168205"/>
                </a:cubicBezTo>
                <a:cubicBezTo>
                  <a:pt x="1380132" y="167707"/>
                  <a:pt x="1380132" y="165467"/>
                  <a:pt x="1379469" y="161486"/>
                </a:cubicBezTo>
                <a:lnTo>
                  <a:pt x="1436200" y="102764"/>
                </a:lnTo>
                <a:lnTo>
                  <a:pt x="1505373" y="25132"/>
                </a:lnTo>
                <a:cubicBezTo>
                  <a:pt x="1509686" y="20487"/>
                  <a:pt x="1514828" y="16921"/>
                  <a:pt x="1520800" y="14433"/>
                </a:cubicBezTo>
                <a:cubicBezTo>
                  <a:pt x="1523786" y="13188"/>
                  <a:pt x="1526564" y="12691"/>
                  <a:pt x="1529135" y="12940"/>
                </a:cubicBezTo>
                <a:close/>
                <a:moveTo>
                  <a:pt x="509960" y="12940"/>
                </a:moveTo>
                <a:cubicBezTo>
                  <a:pt x="512532" y="13188"/>
                  <a:pt x="514895" y="14184"/>
                  <a:pt x="517052" y="15925"/>
                </a:cubicBezTo>
                <a:cubicBezTo>
                  <a:pt x="521365" y="19409"/>
                  <a:pt x="523687" y="22975"/>
                  <a:pt x="524019" y="26625"/>
                </a:cubicBezTo>
                <a:cubicBezTo>
                  <a:pt x="524351" y="30274"/>
                  <a:pt x="523521" y="35499"/>
                  <a:pt x="521531" y="42301"/>
                </a:cubicBezTo>
                <a:cubicBezTo>
                  <a:pt x="519540" y="49102"/>
                  <a:pt x="516720" y="54493"/>
                  <a:pt x="513071" y="58474"/>
                </a:cubicBezTo>
                <a:lnTo>
                  <a:pt x="414039" y="164472"/>
                </a:lnTo>
                <a:lnTo>
                  <a:pt x="540441" y="158500"/>
                </a:lnTo>
                <a:lnTo>
                  <a:pt x="581746" y="155017"/>
                </a:lnTo>
                <a:cubicBezTo>
                  <a:pt x="591698" y="155349"/>
                  <a:pt x="598831" y="157671"/>
                  <a:pt x="603144" y="161984"/>
                </a:cubicBezTo>
                <a:cubicBezTo>
                  <a:pt x="607457" y="166297"/>
                  <a:pt x="609531" y="171854"/>
                  <a:pt x="609365" y="178655"/>
                </a:cubicBezTo>
                <a:cubicBezTo>
                  <a:pt x="609199" y="185456"/>
                  <a:pt x="608452" y="193999"/>
                  <a:pt x="607125" y="204284"/>
                </a:cubicBezTo>
                <a:lnTo>
                  <a:pt x="513071" y="799964"/>
                </a:lnTo>
                <a:cubicBezTo>
                  <a:pt x="510417" y="816884"/>
                  <a:pt x="506021" y="830983"/>
                  <a:pt x="499883" y="842263"/>
                </a:cubicBezTo>
                <a:cubicBezTo>
                  <a:pt x="493745" y="853543"/>
                  <a:pt x="483212" y="856197"/>
                  <a:pt x="468283" y="850226"/>
                </a:cubicBezTo>
                <a:cubicBezTo>
                  <a:pt x="466292" y="849562"/>
                  <a:pt x="454349" y="841434"/>
                  <a:pt x="432452" y="825841"/>
                </a:cubicBezTo>
                <a:lnTo>
                  <a:pt x="399110" y="802452"/>
                </a:lnTo>
                <a:cubicBezTo>
                  <a:pt x="393138" y="796812"/>
                  <a:pt x="389904" y="790757"/>
                  <a:pt x="389406" y="784288"/>
                </a:cubicBezTo>
                <a:cubicBezTo>
                  <a:pt x="388908" y="777818"/>
                  <a:pt x="390733" y="773008"/>
                  <a:pt x="394880" y="769856"/>
                </a:cubicBezTo>
                <a:cubicBezTo>
                  <a:pt x="399027" y="766704"/>
                  <a:pt x="404584" y="765460"/>
                  <a:pt x="411551" y="766124"/>
                </a:cubicBezTo>
                <a:cubicBezTo>
                  <a:pt x="422499" y="767451"/>
                  <a:pt x="442571" y="778731"/>
                  <a:pt x="471766" y="799964"/>
                </a:cubicBezTo>
                <a:lnTo>
                  <a:pt x="496648" y="635741"/>
                </a:lnTo>
                <a:lnTo>
                  <a:pt x="301572" y="797973"/>
                </a:lnTo>
                <a:cubicBezTo>
                  <a:pt x="278349" y="817215"/>
                  <a:pt x="263585" y="826256"/>
                  <a:pt x="257282" y="825095"/>
                </a:cubicBezTo>
                <a:cubicBezTo>
                  <a:pt x="250978" y="823934"/>
                  <a:pt x="246416" y="821279"/>
                  <a:pt x="243596" y="817132"/>
                </a:cubicBezTo>
                <a:cubicBezTo>
                  <a:pt x="240776" y="812985"/>
                  <a:pt x="239283" y="808590"/>
                  <a:pt x="239118" y="803945"/>
                </a:cubicBezTo>
                <a:cubicBezTo>
                  <a:pt x="238952" y="799300"/>
                  <a:pt x="241357" y="793826"/>
                  <a:pt x="246333" y="787523"/>
                </a:cubicBezTo>
                <a:lnTo>
                  <a:pt x="283657" y="759654"/>
                </a:lnTo>
                <a:lnTo>
                  <a:pt x="408068" y="661121"/>
                </a:lnTo>
                <a:lnTo>
                  <a:pt x="447879" y="624295"/>
                </a:lnTo>
                <a:lnTo>
                  <a:pt x="263253" y="651666"/>
                </a:lnTo>
                <a:cubicBezTo>
                  <a:pt x="258277" y="652661"/>
                  <a:pt x="251807" y="652910"/>
                  <a:pt x="243845" y="652412"/>
                </a:cubicBezTo>
                <a:cubicBezTo>
                  <a:pt x="235883" y="651915"/>
                  <a:pt x="230741" y="650339"/>
                  <a:pt x="228418" y="647685"/>
                </a:cubicBezTo>
                <a:cubicBezTo>
                  <a:pt x="226096" y="645030"/>
                  <a:pt x="224686" y="640303"/>
                  <a:pt x="224188" y="633502"/>
                </a:cubicBezTo>
                <a:cubicBezTo>
                  <a:pt x="223691" y="626701"/>
                  <a:pt x="224769" y="621475"/>
                  <a:pt x="227423" y="617826"/>
                </a:cubicBezTo>
                <a:cubicBezTo>
                  <a:pt x="230077" y="614177"/>
                  <a:pt x="236049" y="611688"/>
                  <a:pt x="245338" y="610361"/>
                </a:cubicBezTo>
                <a:lnTo>
                  <a:pt x="333421" y="599911"/>
                </a:lnTo>
                <a:lnTo>
                  <a:pt x="300079" y="245588"/>
                </a:lnTo>
                <a:lnTo>
                  <a:pt x="290624" y="151036"/>
                </a:lnTo>
                <a:cubicBezTo>
                  <a:pt x="294937" y="141083"/>
                  <a:pt x="301572" y="135941"/>
                  <a:pt x="310529" y="135609"/>
                </a:cubicBezTo>
                <a:cubicBezTo>
                  <a:pt x="327118" y="135277"/>
                  <a:pt x="335080" y="148548"/>
                  <a:pt x="334416" y="175420"/>
                </a:cubicBezTo>
                <a:cubicBezTo>
                  <a:pt x="343042" y="170776"/>
                  <a:pt x="349346" y="168536"/>
                  <a:pt x="353327" y="168702"/>
                </a:cubicBezTo>
                <a:cubicBezTo>
                  <a:pt x="357308" y="168868"/>
                  <a:pt x="359630" y="168702"/>
                  <a:pt x="360294" y="168205"/>
                </a:cubicBezTo>
                <a:cubicBezTo>
                  <a:pt x="360957" y="167707"/>
                  <a:pt x="360957" y="165467"/>
                  <a:pt x="360294" y="161486"/>
                </a:cubicBezTo>
                <a:lnTo>
                  <a:pt x="417025" y="102764"/>
                </a:lnTo>
                <a:lnTo>
                  <a:pt x="486198" y="25132"/>
                </a:lnTo>
                <a:cubicBezTo>
                  <a:pt x="490511" y="20487"/>
                  <a:pt x="495653" y="16921"/>
                  <a:pt x="501625" y="14433"/>
                </a:cubicBezTo>
                <a:cubicBezTo>
                  <a:pt x="504611" y="13188"/>
                  <a:pt x="507389" y="12691"/>
                  <a:pt x="509960" y="12940"/>
                </a:cubicBezTo>
                <a:close/>
                <a:moveTo>
                  <a:pt x="1142093" y="8710"/>
                </a:moveTo>
                <a:cubicBezTo>
                  <a:pt x="1148065" y="9041"/>
                  <a:pt x="1153373" y="11530"/>
                  <a:pt x="1158017" y="16174"/>
                </a:cubicBezTo>
                <a:lnTo>
                  <a:pt x="1170956" y="48521"/>
                </a:lnTo>
                <a:lnTo>
                  <a:pt x="1239133" y="177909"/>
                </a:lnTo>
                <a:cubicBezTo>
                  <a:pt x="1240792" y="181558"/>
                  <a:pt x="1241704" y="185207"/>
                  <a:pt x="1241870" y="188857"/>
                </a:cubicBezTo>
                <a:cubicBezTo>
                  <a:pt x="1242036" y="192506"/>
                  <a:pt x="1241124" y="195990"/>
                  <a:pt x="1239133" y="199307"/>
                </a:cubicBezTo>
                <a:cubicBezTo>
                  <a:pt x="1234489" y="206938"/>
                  <a:pt x="1227853" y="210587"/>
                  <a:pt x="1219227" y="210255"/>
                </a:cubicBezTo>
                <a:cubicBezTo>
                  <a:pt x="1208279" y="210255"/>
                  <a:pt x="1200317" y="205113"/>
                  <a:pt x="1195341" y="194828"/>
                </a:cubicBezTo>
                <a:lnTo>
                  <a:pt x="1120694" y="50512"/>
                </a:lnTo>
                <a:cubicBezTo>
                  <a:pt x="1116381" y="42549"/>
                  <a:pt x="1114805" y="33509"/>
                  <a:pt x="1115966" y="23390"/>
                </a:cubicBezTo>
                <a:cubicBezTo>
                  <a:pt x="1117128" y="13271"/>
                  <a:pt x="1125836" y="8378"/>
                  <a:pt x="1142093" y="8710"/>
                </a:cubicBezTo>
                <a:close/>
                <a:moveTo>
                  <a:pt x="122918" y="8710"/>
                </a:moveTo>
                <a:cubicBezTo>
                  <a:pt x="128889" y="9041"/>
                  <a:pt x="134198" y="11530"/>
                  <a:pt x="138842" y="16174"/>
                </a:cubicBezTo>
                <a:lnTo>
                  <a:pt x="151781" y="48521"/>
                </a:lnTo>
                <a:lnTo>
                  <a:pt x="219958" y="177909"/>
                </a:lnTo>
                <a:cubicBezTo>
                  <a:pt x="221617" y="181558"/>
                  <a:pt x="222529" y="185207"/>
                  <a:pt x="222695" y="188857"/>
                </a:cubicBezTo>
                <a:cubicBezTo>
                  <a:pt x="222861" y="192506"/>
                  <a:pt x="221949" y="195990"/>
                  <a:pt x="219958" y="199307"/>
                </a:cubicBezTo>
                <a:cubicBezTo>
                  <a:pt x="215314" y="206938"/>
                  <a:pt x="208678" y="210587"/>
                  <a:pt x="200053" y="210255"/>
                </a:cubicBezTo>
                <a:cubicBezTo>
                  <a:pt x="189104" y="210255"/>
                  <a:pt x="181142" y="205113"/>
                  <a:pt x="176166" y="194828"/>
                </a:cubicBezTo>
                <a:lnTo>
                  <a:pt x="101519" y="50512"/>
                </a:lnTo>
                <a:cubicBezTo>
                  <a:pt x="97206" y="42549"/>
                  <a:pt x="95630" y="33509"/>
                  <a:pt x="96791" y="23390"/>
                </a:cubicBezTo>
                <a:cubicBezTo>
                  <a:pt x="97953" y="13271"/>
                  <a:pt x="106661" y="8378"/>
                  <a:pt x="122918" y="8710"/>
                </a:cubicBezTo>
                <a:close/>
                <a:moveTo>
                  <a:pt x="3485001" y="747"/>
                </a:moveTo>
                <a:cubicBezTo>
                  <a:pt x="3488816" y="-248"/>
                  <a:pt x="3492797" y="-248"/>
                  <a:pt x="3496944" y="747"/>
                </a:cubicBezTo>
                <a:cubicBezTo>
                  <a:pt x="3500925" y="2074"/>
                  <a:pt x="3504326" y="4646"/>
                  <a:pt x="3507146" y="8461"/>
                </a:cubicBezTo>
                <a:cubicBezTo>
                  <a:pt x="3509966" y="12276"/>
                  <a:pt x="3511625" y="16672"/>
                  <a:pt x="3512122" y="21648"/>
                </a:cubicBezTo>
                <a:cubicBezTo>
                  <a:pt x="3512620" y="26625"/>
                  <a:pt x="3512039" y="36246"/>
                  <a:pt x="3510381" y="50512"/>
                </a:cubicBezTo>
                <a:lnTo>
                  <a:pt x="3506897" y="100774"/>
                </a:lnTo>
                <a:lnTo>
                  <a:pt x="3501921" y="126154"/>
                </a:lnTo>
                <a:lnTo>
                  <a:pt x="3632304" y="126154"/>
                </a:lnTo>
                <a:cubicBezTo>
                  <a:pt x="3627327" y="124495"/>
                  <a:pt x="3623595" y="122421"/>
                  <a:pt x="3621107" y="119933"/>
                </a:cubicBezTo>
                <a:cubicBezTo>
                  <a:pt x="3618618" y="117445"/>
                  <a:pt x="3621521" y="108073"/>
                  <a:pt x="3629815" y="91816"/>
                </a:cubicBezTo>
                <a:lnTo>
                  <a:pt x="3653205" y="42549"/>
                </a:lnTo>
                <a:cubicBezTo>
                  <a:pt x="3664484" y="24634"/>
                  <a:pt x="3674106" y="18580"/>
                  <a:pt x="3682068" y="24385"/>
                </a:cubicBezTo>
                <a:cubicBezTo>
                  <a:pt x="3690030" y="30191"/>
                  <a:pt x="3694675" y="35748"/>
                  <a:pt x="3696002" y="41056"/>
                </a:cubicBezTo>
                <a:cubicBezTo>
                  <a:pt x="3696666" y="44374"/>
                  <a:pt x="3693182" y="55488"/>
                  <a:pt x="3685551" y="74399"/>
                </a:cubicBezTo>
                <a:lnTo>
                  <a:pt x="3661167" y="128642"/>
                </a:lnTo>
                <a:lnTo>
                  <a:pt x="3819915" y="123665"/>
                </a:lnTo>
                <a:cubicBezTo>
                  <a:pt x="3846124" y="123002"/>
                  <a:pt x="3859229" y="131628"/>
                  <a:pt x="3859229" y="149543"/>
                </a:cubicBezTo>
                <a:cubicBezTo>
                  <a:pt x="3858898" y="154851"/>
                  <a:pt x="3854833" y="163311"/>
                  <a:pt x="3847037" y="174923"/>
                </a:cubicBezTo>
                <a:cubicBezTo>
                  <a:pt x="3839241" y="186534"/>
                  <a:pt x="3829288" y="205279"/>
                  <a:pt x="3817178" y="231157"/>
                </a:cubicBezTo>
                <a:cubicBezTo>
                  <a:pt x="3805069" y="257034"/>
                  <a:pt x="3796111" y="270056"/>
                  <a:pt x="3790305" y="270222"/>
                </a:cubicBezTo>
                <a:cubicBezTo>
                  <a:pt x="3784500" y="270387"/>
                  <a:pt x="3779440" y="268646"/>
                  <a:pt x="3775127" y="264996"/>
                </a:cubicBezTo>
                <a:cubicBezTo>
                  <a:pt x="3770815" y="262010"/>
                  <a:pt x="3767663" y="258942"/>
                  <a:pt x="3765672" y="255790"/>
                </a:cubicBezTo>
                <a:cubicBezTo>
                  <a:pt x="3763682" y="252638"/>
                  <a:pt x="3762603" y="249486"/>
                  <a:pt x="3762437" y="246335"/>
                </a:cubicBezTo>
                <a:cubicBezTo>
                  <a:pt x="3762271" y="243183"/>
                  <a:pt x="3763350" y="239285"/>
                  <a:pt x="3765672" y="234640"/>
                </a:cubicBezTo>
                <a:lnTo>
                  <a:pt x="3783587" y="204284"/>
                </a:lnTo>
                <a:lnTo>
                  <a:pt x="3804488" y="167458"/>
                </a:lnTo>
                <a:lnTo>
                  <a:pt x="3173973" y="175918"/>
                </a:lnTo>
                <a:lnTo>
                  <a:pt x="3166011" y="334667"/>
                </a:lnTo>
                <a:cubicBezTo>
                  <a:pt x="3165347" y="345283"/>
                  <a:pt x="3162445" y="352582"/>
                  <a:pt x="3157302" y="356563"/>
                </a:cubicBezTo>
                <a:cubicBezTo>
                  <a:pt x="3152160" y="360544"/>
                  <a:pt x="3146437" y="360876"/>
                  <a:pt x="3140133" y="357558"/>
                </a:cubicBezTo>
                <a:cubicBezTo>
                  <a:pt x="3133830" y="354240"/>
                  <a:pt x="3129600" y="350342"/>
                  <a:pt x="3127443" y="345863"/>
                </a:cubicBezTo>
                <a:cubicBezTo>
                  <a:pt x="3125287" y="341385"/>
                  <a:pt x="3124375" y="331515"/>
                  <a:pt x="3124706" y="316254"/>
                </a:cubicBezTo>
                <a:lnTo>
                  <a:pt x="3129683" y="172435"/>
                </a:lnTo>
                <a:cubicBezTo>
                  <a:pt x="3130015" y="157173"/>
                  <a:pt x="3130761" y="145147"/>
                  <a:pt x="3131922" y="136355"/>
                </a:cubicBezTo>
                <a:cubicBezTo>
                  <a:pt x="3133084" y="127564"/>
                  <a:pt x="3137396" y="117942"/>
                  <a:pt x="3144861" y="107492"/>
                </a:cubicBezTo>
                <a:cubicBezTo>
                  <a:pt x="3152326" y="97041"/>
                  <a:pt x="3157717" y="97124"/>
                  <a:pt x="3161034" y="107741"/>
                </a:cubicBezTo>
                <a:lnTo>
                  <a:pt x="3176461" y="134116"/>
                </a:lnTo>
                <a:lnTo>
                  <a:pt x="3304854" y="132125"/>
                </a:lnTo>
                <a:cubicBezTo>
                  <a:pt x="3299214" y="118523"/>
                  <a:pt x="3292330" y="103179"/>
                  <a:pt x="3284201" y="86093"/>
                </a:cubicBezTo>
                <a:cubicBezTo>
                  <a:pt x="3276073" y="69007"/>
                  <a:pt x="3273502" y="55654"/>
                  <a:pt x="3276488" y="46033"/>
                </a:cubicBezTo>
                <a:cubicBezTo>
                  <a:pt x="3277815" y="41388"/>
                  <a:pt x="3280469" y="36827"/>
                  <a:pt x="3284450" y="32348"/>
                </a:cubicBezTo>
                <a:cubicBezTo>
                  <a:pt x="3288431" y="27869"/>
                  <a:pt x="3293076" y="25464"/>
                  <a:pt x="3298384" y="25132"/>
                </a:cubicBezTo>
                <a:cubicBezTo>
                  <a:pt x="3303692" y="24800"/>
                  <a:pt x="3309996" y="32431"/>
                  <a:pt x="3317295" y="48023"/>
                </a:cubicBezTo>
                <a:lnTo>
                  <a:pt x="3332722" y="89328"/>
                </a:lnTo>
                <a:lnTo>
                  <a:pt x="3348646" y="132125"/>
                </a:lnTo>
                <a:lnTo>
                  <a:pt x="3467583" y="126154"/>
                </a:lnTo>
                <a:cubicBezTo>
                  <a:pt x="3463270" y="120514"/>
                  <a:pt x="3460616" y="116201"/>
                  <a:pt x="3459621" y="113215"/>
                </a:cubicBezTo>
                <a:lnTo>
                  <a:pt x="3466090" y="68427"/>
                </a:lnTo>
                <a:lnTo>
                  <a:pt x="3474053" y="6719"/>
                </a:lnTo>
                <a:cubicBezTo>
                  <a:pt x="3477536" y="3733"/>
                  <a:pt x="3481186" y="1743"/>
                  <a:pt x="3485001" y="7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ormAutofit/>
          </a:bodyPr>
          <a:lstStyle/>
          <a:p>
            <a:endParaRPr lang="zh-CN" altLang="en-US" sz="760" dirty="0">
              <a:latin typeface="Arial" panose="020B0604020202020204" pitchFamily="34" charset="0"/>
              <a:ea typeface="黑体" panose="02010609060101010101" pitchFamily="49" charset="-122"/>
            </a:endParaRPr>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全自动搅拌沙拉搅拌机，最神奇的地方是它可以生火</a:t>
            </a:r>
            <a:endParaRPr lang="zh-CN" altLang="en-US" dirty="0"/>
          </a:p>
        </p:txBody>
      </p:sp>
      <p:pic>
        <p:nvPicPr>
          <p:cNvPr id="3" name="图片 2" descr="炒菜"/>
          <p:cNvPicPr>
            <a:picLocks noChangeAspect="1"/>
          </p:cNvPicPr>
          <p:nvPr/>
        </p:nvPicPr>
        <p:blipFill>
          <a:blip r:embed="rId4"/>
          <a:stretch>
            <a:fillRect/>
          </a:stretch>
        </p:blipFill>
        <p:spPr>
          <a:xfrm>
            <a:off x="967105" y="1756410"/>
            <a:ext cx="5467985" cy="3946525"/>
          </a:xfrm>
          <a:prstGeom prst="rect">
            <a:avLst/>
          </a:prstGeom>
        </p:spPr>
      </p:pic>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无聊消遣可以玩一整天的火车，看上去还是挺萌的</a:t>
            </a:r>
            <a:endParaRPr lang="zh-CN" altLang="en-US" dirty="0"/>
          </a:p>
        </p:txBody>
      </p:sp>
      <p:pic>
        <p:nvPicPr>
          <p:cNvPr id="3" name="图片 2" descr="火车"/>
          <p:cNvPicPr>
            <a:picLocks noChangeAspect="1"/>
          </p:cNvPicPr>
          <p:nvPr/>
        </p:nvPicPr>
        <p:blipFill>
          <a:blip r:embed="rId4"/>
          <a:stretch>
            <a:fillRect/>
          </a:stretch>
        </p:blipFill>
        <p:spPr>
          <a:xfrm>
            <a:off x="954405" y="1756410"/>
            <a:ext cx="5673725" cy="395605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64654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妈妈再也不怕我手纸扯不断了</a:t>
            </a:r>
            <a:endParaRPr lang="zh-CN" altLang="en-US" dirty="0"/>
          </a:p>
        </p:txBody>
      </p:sp>
      <p:pic>
        <p:nvPicPr>
          <p:cNvPr id="3" name="图片 2" descr="卷纸"/>
          <p:cNvPicPr>
            <a:picLocks noChangeAspect="1"/>
          </p:cNvPicPr>
          <p:nvPr/>
        </p:nvPicPr>
        <p:blipFill>
          <a:blip r:embed="rId4"/>
          <a:stretch>
            <a:fillRect/>
          </a:stretch>
        </p:blipFill>
        <p:spPr>
          <a:xfrm>
            <a:off x="927735" y="1756410"/>
            <a:ext cx="5541645" cy="401193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玩手机涂口红，一心二用的境界谁能达到，完美</a:t>
            </a:r>
            <a:r>
              <a:rPr lang="en-US" altLang="zh-CN" dirty="0"/>
              <a:t>perfect</a:t>
            </a:r>
            <a:r>
              <a:rPr lang="zh-CN" altLang="en-US" dirty="0"/>
              <a:t>。</a:t>
            </a:r>
            <a:endParaRPr lang="zh-CN" altLang="en-US" dirty="0"/>
          </a:p>
        </p:txBody>
      </p:sp>
      <p:pic>
        <p:nvPicPr>
          <p:cNvPr id="2" name="图片 1" descr="C:\Users\Administrator\Desktop\口红.jpg口红"/>
          <p:cNvPicPr>
            <a:picLocks noChangeAspect="1"/>
          </p:cNvPicPr>
          <p:nvPr/>
        </p:nvPicPr>
        <p:blipFill>
          <a:blip r:embed="rId4"/>
          <a:srcRect/>
          <a:stretch>
            <a:fillRect/>
          </a:stretch>
        </p:blipFill>
        <p:spPr>
          <a:xfrm>
            <a:off x="838835" y="1756410"/>
            <a:ext cx="5473065" cy="3921125"/>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t>帮小孩喂奶这么简单的事情一个手机就搞定</a:t>
            </a:r>
            <a:endParaRPr lang="zh-CN" altLang="en-US" dirty="0"/>
          </a:p>
        </p:txBody>
      </p:sp>
      <p:pic>
        <p:nvPicPr>
          <p:cNvPr id="3" name="图片 2" descr="喂奶"/>
          <p:cNvPicPr>
            <a:picLocks noChangeAspect="1"/>
          </p:cNvPicPr>
          <p:nvPr/>
        </p:nvPicPr>
        <p:blipFill>
          <a:blip r:embed="rId4"/>
          <a:stretch>
            <a:fillRect/>
          </a:stretch>
        </p:blipFill>
        <p:spPr>
          <a:xfrm>
            <a:off x="929005" y="1757045"/>
            <a:ext cx="5089525" cy="3881755"/>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03520" y="43154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a:solidFill>
                  <a:schemeClr val="accent1"/>
                </a:solidFill>
              </a:rPr>
              <a:t>2.</a:t>
            </a:r>
            <a:r>
              <a:rPr lang="zh-CN" altLang="en-US" dirty="0">
                <a:solidFill>
                  <a:schemeClr val="accent1"/>
                </a:solidFill>
              </a:rPr>
              <a:t>一些然并卵的发明</a:t>
            </a:r>
            <a:endParaRPr lang="zh-CN" altLang="en-US" dirty="0">
              <a:solidFill>
                <a:schemeClr val="accent1"/>
              </a:solidFill>
            </a:endParaRPr>
          </a:p>
        </p:txBody>
      </p:sp>
      <p:sp>
        <p:nvSpPr>
          <p:cNvPr id="6" name="文本框 5"/>
          <p:cNvSpPr txBox="1"/>
          <p:nvPr>
            <p:custDataLst>
              <p:tags r:id="rId2"/>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Lorem ipsum dolor sit amet, consectetur adipisicing elit, 									   sed do eiusmod tempor incididunt ut labore et dolore magna aliqua. Ut enim ad minim veniam, 									   quis nostrud exercitation ullamco laboris nisi ut aliquip </a:t>
            </a:r>
            <a:endParaRPr lang="zh-CN" altLang="en-US" dirty="0"/>
          </a:p>
        </p:txBody>
      </p:sp>
      <p:sp>
        <p:nvSpPr>
          <p:cNvPr id="8" name="文本框 7"/>
          <p:cNvSpPr txBox="1"/>
          <p:nvPr>
            <p:custDataLst>
              <p:tags r:id="rId3"/>
            </p:custDataLst>
          </p:nvPr>
        </p:nvSpPr>
        <p:spPr>
          <a:xfrm>
            <a:off x="6435725" y="1756410"/>
            <a:ext cx="4918710" cy="4351655"/>
          </a:xfrm>
          <a:prstGeom prst="rect">
            <a:avLst/>
          </a:prstGeom>
        </p:spPr>
        <p:txBody>
          <a:bodyPr vert="horz" lIns="91440" tIns="45720" rIns="91440" bIns="45720" rtlCol="0">
            <a:normAutofit lnSpcReduction="10000"/>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t>和总统握手的机会真是难得</a:t>
            </a:r>
            <a:endParaRPr lang="zh-CN" altLang="en-US" dirty="0"/>
          </a:p>
        </p:txBody>
      </p:sp>
      <p:pic>
        <p:nvPicPr>
          <p:cNvPr id="3" name="图片 2" descr="握手"/>
          <p:cNvPicPr>
            <a:picLocks noChangeAspect="1"/>
          </p:cNvPicPr>
          <p:nvPr/>
        </p:nvPicPr>
        <p:blipFill>
          <a:blip r:embed="rId4"/>
          <a:stretch>
            <a:fillRect/>
          </a:stretch>
        </p:blipFill>
        <p:spPr>
          <a:xfrm>
            <a:off x="980440" y="1874520"/>
            <a:ext cx="5038725" cy="357822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MH" val="20151012102339"/>
  <p:tag name="MH_LIBRARY" val="CONTENTS"/>
  <p:tag name="MH_TYPE" val="OTHERS"/>
  <p:tag name="ID" val="547126"/>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p="http://schemas.openxmlformats.org/presentationml/2006/main">
  <p:tag name="KSO_WM_TEMPLATE_THUMBS_INDEX" val="1、4、5、9、12、17、23、27、28、29"/>
  <p:tag name="KSO_WM_TEMPLATE_CATEGORY" val="custom"/>
  <p:tag name="KSO_WM_TEMPLATE_INDEX" val="160541"/>
  <p:tag name="KSO_WM_TAG_VERSION" val="1.0"/>
  <p:tag name="KSO_WM_SLIDE_ID" val="custom160541_1"/>
  <p:tag name="KSO_WM_SLIDE_INDEX" val="1"/>
  <p:tag name="KSO_WM_SLIDE_ITEM_CNT" val="2"/>
  <p:tag name="KSO_WM_SLIDE_LAYOUT" val="a_b"/>
  <p:tag name="KSO_WM_SLIDE_LAYOUT_CNT" val="1_1"/>
  <p:tag name="KSO_WM_SLIDE_TYPE" val="title"/>
  <p:tag name="KSO_WM_BEAUTIFY_FLAG" val="#wm#"/>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14.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44"/>
  <p:tag name="KSO_WM_SLIDE_SIZE" val="828*343"/>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18.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xml><?xml version="1.0" encoding="utf-8"?>
<p:tagLst xmlns:p="http://schemas.openxmlformats.org/presentationml/2006/main">
  <p:tag name="MH" val="20151012104125"/>
  <p:tag name="MH_LIBRARY" val="GRAPHIC"/>
  <p:tag name="MH_ORDER" val="Oval 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22.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26.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3.xml><?xml version="1.0" encoding="utf-8"?>
<p:tagLst xmlns:p="http://schemas.openxmlformats.org/presentationml/2006/main">
  <p:tag name="MH" val="20151012104125"/>
  <p:tag name="MH_LIBRARY" val="GRAPHIC"/>
  <p:tag name="MH_ORDER" val="Oval 4"/>
</p:tagLst>
</file>

<file path=ppt/tags/tag30.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34.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38.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MH" val="20151012104125"/>
  <p:tag name="MH_LIBRARY" val="GRAPHIC"/>
  <p:tag name="MH_ORDER" val="Oval 5"/>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1"/>
  <p:tag name="KSO_WM_UNIT_ID" val="custom16054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541"/>
  <p:tag name="KSO_WM_UNIT_TYPE" val="f"/>
  <p:tag name="KSO_WM_UNIT_INDEX" val="2"/>
  <p:tag name="KSO_WM_UNIT_ID" val="custom16054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42.xml><?xml version="1.0" encoding="utf-8"?>
<p:tagLst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41"/>
  <p:tag name="KSO_WM_SLIDE_ID" val="custom16054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541"/>
  <p:tag name="KSO_WM_UNIT_TYPE" val="d"/>
  <p:tag name="KSO_WM_UNIT_INDEX" val="1"/>
  <p:tag name="KSO_WM_UNIT_ID" val="custom160541_5*d*1"/>
  <p:tag name="KSO_WM_UNIT_CLEAR" val="0"/>
  <p:tag name="KSO_WM_UNIT_LAYERLEVEL" val="1"/>
  <p:tag name="KSO_WM_UNIT_VALUE" val="1261*2521"/>
  <p:tag name="KSO_WM_UNIT_HIGHLIGHT" val="0"/>
  <p:tag name="KSO_WM_UNIT_COMPATIBLE" val="0"/>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541"/>
  <p:tag name="KSO_WM_UNIT_TYPE" val="a"/>
  <p:tag name="KSO_WM_UNIT_INDEX" val="1"/>
  <p:tag name="KSO_WM_UNIT_ID" val="custom160541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EMPLATE_CATEGORY" val="custom"/>
  <p:tag name="KSO_WM_TEMPLATE_INDEX" val="160541"/>
  <p:tag name="KSO_WM_TAG_VERSION" val="1.0"/>
  <p:tag name="KSO_WM_SLIDE_ID" val="custom160541_5"/>
  <p:tag name="KSO_WM_SLIDE_INDEX" val="5"/>
  <p:tag name="KSO_WM_SLIDE_ITEM_CNT" val="2"/>
  <p:tag name="KSO_WM_SLIDE_LAYOUT" val="a_d_f"/>
  <p:tag name="KSO_WM_SLIDE_LAYOUT_CNT" val="1_1_1"/>
  <p:tag name="KSO_WM_SLIDE_TYPE" val="text"/>
  <p:tag name="KSO_WM_BEAUTIFY_FLAG" val="#wm#"/>
  <p:tag name="KSO_WM_SLIDE_POSITION" val="122*101"/>
  <p:tag name="KSO_WM_SLIDE_SIZE" val="715*419"/>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541"/>
  <p:tag name="MH" val="20151012102339"/>
  <p:tag name="MH_LIBRARY" val="CONTENTS"/>
  <p:tag name="MH_TYPE" val="OTHERS"/>
  <p:tag name="ID" val="547126"/>
  <p:tag name="KSO_WM_UNIT_TYPE" val="a"/>
  <p:tag name="KSO_WM_UNIT_INDEX" val="1"/>
  <p:tag name="KSO_WM_UNIT_ID" val="custom160541_6*a*1"/>
  <p:tag name="KSO_WM_UNIT_CLEAR" val="1"/>
  <p:tag name="KSO_WM_UNIT_LAYERLEVEL" val="1"/>
  <p:tag name="KSO_WM_UNIT_VALUE" val="14"/>
  <p:tag name="KSO_WM_UNIT_ISCONTENTSTITLE" val="0"/>
  <p:tag name="KSO_WM_UNIT_HIGHLIGHT" val="0"/>
  <p:tag name="KSO_WM_UNIT_COMPATIBLE" val="0"/>
  <p:tag name="KSO_WM_UNIT_PRESET_TEXT" val="CONTENTS"/>
</p:tagLst>
</file>

<file path=ppt/tags/tag47.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48.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49.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xml><?xml version="1.0" encoding="utf-8"?>
<p:tagLst xmlns:p="http://schemas.openxmlformats.org/presentationml/2006/main">
  <p:tag name="MH" val="20151012104125"/>
  <p:tag name="MH_LIBRARY" val="GRAPHIC"/>
  <p:tag name="MH_ORDER" val="Oval 6"/>
</p:tagLst>
</file>

<file path=ppt/tags/tag50.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541"/>
  <p:tag name="MH" val="20151012102339"/>
  <p:tag name="MH_LIBRARY" val="CONTENTS"/>
  <p:tag name="MH_TYPE" val="OTHERS"/>
  <p:tag name="ID" val="547126"/>
  <p:tag name="KSO_WM_UNIT_TYPE" val="a"/>
  <p:tag name="KSO_WM_UNIT_INDEX" val="1"/>
  <p:tag name="KSO_WM_UNIT_ID" val="custom160541_6*a*1"/>
  <p:tag name="KSO_WM_UNIT_CLEAR" val="1"/>
  <p:tag name="KSO_WM_UNIT_LAYERLEVEL" val="1"/>
  <p:tag name="KSO_WM_UNIT_VALUE" val="14"/>
  <p:tag name="KSO_WM_UNIT_ISCONTENTSTITLE" val="0"/>
  <p:tag name="KSO_WM_UNIT_HIGHLIGHT" val="0"/>
  <p:tag name="KSO_WM_UNIT_COMPATIBLE" val="0"/>
  <p:tag name="KSO_WM_UNIT_PRESET_TEXT" val="CONTENTS"/>
</p:tagLst>
</file>

<file path=ppt/tags/tag52.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3.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4.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5.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6.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7.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8.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541"/>
  <p:tag name="MH" val="20151012102339"/>
  <p:tag name="MH_LIBRARY" val="CONTENTS"/>
  <p:tag name="MH_TYPE" val="OTHERS"/>
  <p:tag name="ID" val="547126"/>
  <p:tag name="KSO_WM_UNIT_TYPE" val="a"/>
  <p:tag name="KSO_WM_UNIT_INDEX" val="1"/>
  <p:tag name="KSO_WM_UNIT_ID" val="custom160541_6*a*1"/>
  <p:tag name="KSO_WM_UNIT_CLEAR" val="1"/>
  <p:tag name="KSO_WM_UNIT_LAYERLEVEL" val="1"/>
  <p:tag name="KSO_WM_UNIT_VALUE" val="14"/>
  <p:tag name="KSO_WM_UNIT_ISCONTENTSTITLE" val="0"/>
  <p:tag name="KSO_WM_UNIT_HIGHLIGHT" val="0"/>
  <p:tag name="KSO_WM_UNIT_COMPATIBLE" val="0"/>
  <p:tag name="KSO_WM_UNIT_PRESET_TEXT" val="CONTENTS"/>
</p:tagLst>
</file>

<file path=ppt/tags/tag6.xml><?xml version="1.0" encoding="utf-8"?>
<p:tagLst xmlns:p="http://schemas.openxmlformats.org/presentationml/2006/main">
  <p:tag name="MH" val="20151012104125"/>
  <p:tag name="MH_LIBRARY" val="GRAPHIC"/>
  <p:tag name="MH_ORDER" val="Oval 7"/>
</p:tagLst>
</file>

<file path=ppt/tags/tag60.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1.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2.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3.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4.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541"/>
  <p:tag name="MH" val="20151012102339"/>
  <p:tag name="MH_LIBRARY" val="CONTENTS"/>
  <p:tag name="MH_TYPE" val="OTHERS"/>
  <p:tag name="ID" val="547126"/>
  <p:tag name="KSO_WM_UNIT_TYPE" val="a"/>
  <p:tag name="KSO_WM_UNIT_INDEX" val="1"/>
  <p:tag name="KSO_WM_UNIT_ID" val="custom160541_6*a*1"/>
  <p:tag name="KSO_WM_UNIT_CLEAR" val="1"/>
  <p:tag name="KSO_WM_UNIT_LAYERLEVEL" val="1"/>
  <p:tag name="KSO_WM_UNIT_VALUE" val="14"/>
  <p:tag name="KSO_WM_UNIT_ISCONTENTSTITLE" val="0"/>
  <p:tag name="KSO_WM_UNIT_HIGHLIGHT" val="0"/>
  <p:tag name="KSO_WM_UNIT_COMPATIBLE" val="0"/>
  <p:tag name="KSO_WM_UNIT_PRESET_TEXT" val="CONTENTS"/>
</p:tagLst>
</file>

<file path=ppt/tags/tag66.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7.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8.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69.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xml><?xml version="1.0" encoding="utf-8"?>
<p:tagLst xmlns:p="http://schemas.openxmlformats.org/presentationml/2006/main">
  <p:tag name="MH" val="20151012104125"/>
  <p:tag name="MH_LIBRARY" val="GRAPHIC"/>
  <p:tag name="MH_ORDER" val="Oval 3"/>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541"/>
  <p:tag name="MH" val="20151012102339"/>
  <p:tag name="MH_LIBRARY" val="CONTENTS"/>
  <p:tag name="MH_TYPE" val="OTHERS"/>
  <p:tag name="ID" val="547126"/>
  <p:tag name="KSO_WM_UNIT_TYPE" val="a"/>
  <p:tag name="KSO_WM_UNIT_INDEX" val="1"/>
  <p:tag name="KSO_WM_UNIT_ID" val="custom160541_6*a*1"/>
  <p:tag name="KSO_WM_UNIT_CLEAR" val="1"/>
  <p:tag name="KSO_WM_UNIT_LAYERLEVEL" val="1"/>
  <p:tag name="KSO_WM_UNIT_VALUE" val="14"/>
  <p:tag name="KSO_WM_UNIT_ISCONTENTSTITLE" val="0"/>
  <p:tag name="KSO_WM_UNIT_HIGHLIGHT" val="0"/>
  <p:tag name="KSO_WM_UNIT_COMPATIBLE" val="0"/>
  <p:tag name="KSO_WM_UNIT_PRESET_TEXT" val="CONTENTS"/>
</p:tagLst>
</file>

<file path=ppt/tags/tag71.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2.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3.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4.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5.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6.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7.xml><?xml version="1.0" encoding="utf-8"?>
<p:tagLst xmlns:p="http://schemas.openxmlformats.org/presentationml/2006/main">
  <p:tag name="MH" val="20151012102339"/>
  <p:tag name="MH_LIBRARY" val="CONTENTS"/>
  <p:tag name="MH_AUTOCOLOR" val="TRUE"/>
  <p:tag name="MH_TYPE" val="CONTENTS"/>
  <p:tag name="ID" val="547126"/>
  <p:tag name="KSO_WM_TEMPLATE_CATEGORY" val="custom"/>
  <p:tag name="KSO_WM_TEMPLATE_INDEX" val="160541"/>
  <p:tag name="KSO_WM_TAG_VERSION" val="1.0"/>
  <p:tag name="KSO_WM_SLIDE_ID" val="custom16054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78.xml><?xml version="1.0" encoding="utf-8"?>
<p:tagLst xmlns:p="http://schemas.openxmlformats.org/presentationml/2006/main">
  <p:tag name="MH" val="20151012104125"/>
  <p:tag name="MH_LIBRARY" val="GRAPHIC"/>
  <p:tag name="MH_ORDER" val="文本框 13"/>
  <p:tag name="KSO_WM_TAG_VERSION" val="1.0"/>
  <p:tag name="KSO_WM_BEAUTIFY_FLAG" val="#wm#"/>
  <p:tag name="KSO_WM_UNIT_TYPE" val="i"/>
  <p:tag name="KSO_WM_UNIT_ID" val="custom160541_29*i*0"/>
  <p:tag name="KSO_WM_TEMPLATE_CATEGORY" val="custom"/>
  <p:tag name="KSO_WM_TEMPLATE_INDEX" val="160541"/>
  <p:tag name="KSO_WM_UNIT_INDEX" val="0"/>
</p:tagLst>
</file>

<file path=ppt/tags/tag79.xml><?xml version="1.0" encoding="utf-8"?>
<p:tagLst xmlns:p="http://schemas.openxmlformats.org/presentationml/2006/main">
  <p:tag name="MH" val="20151012104125"/>
  <p:tag name="MH_LIBRARY" val="GRAPHIC"/>
  <p:tag name="KSO_WM_TEMPLATE_CATEGORY" val="custom"/>
  <p:tag name="KSO_WM_TEMPLATE_INDEX" val="160541"/>
  <p:tag name="KSO_WM_TAG_VERSION" val="1.0"/>
  <p:tag name="KSO_WM_SLIDE_ID" val="custom160541_29"/>
  <p:tag name="KSO_WM_SLIDE_INDEX" val="29"/>
  <p:tag name="KSO_WM_SLIDE_ITEM_CNT" val="0"/>
  <p:tag name="KSO_WM_SLIDE_TYPE" val="endPage"/>
  <p:tag name="KSO_WM_BEAUTIFY_FLAG" val="#wm#"/>
</p:tagLst>
</file>

<file path=ppt/tags/tag8.xml><?xml version="1.0" encoding="utf-8"?>
<p:tagLst xmlns:p="http://schemas.openxmlformats.org/presentationml/2006/main">
  <p:tag name="KSO_WM_TAG_VERSION" val="1.0"/>
  <p:tag name="KSO_WM_TEMPLATE_CATEGORY" val="custom"/>
  <p:tag name="KSO_WM_TEMPLATE_INDEX" val="160541"/>
</p:tagLst>
</file>

<file path=ppt/tags/tag9.xml><?xml version="1.0" encoding="utf-8"?>
<p:tagLst xmlns:p="http://schemas.openxmlformats.org/presentationml/2006/main">
  <p:tag name="KSO_WM_TAG_VERSION" val="1.0"/>
  <p:tag name="KSO_WM_TEMPLATE_CATEGORY" val="custom"/>
  <p:tag name="KSO_WM_TEMPLATE_INDEX" val="160541"/>
</p:tagLst>
</file>

<file path=ppt/theme/theme1.xml><?xml version="1.0" encoding="utf-8"?>
<a:theme xmlns:a="http://schemas.openxmlformats.org/drawingml/2006/main" name="A000120140530A99PPBG">
  <a:themeElements>
    <a:clrScheme name="160541">
      <a:dk1>
        <a:srgbClr val="FFFFFF"/>
      </a:dk1>
      <a:lt1>
        <a:srgbClr val="55595B"/>
      </a:lt1>
      <a:dk2>
        <a:srgbClr val="FFFFFF"/>
      </a:dk2>
      <a:lt2>
        <a:srgbClr val="55595B"/>
      </a:lt2>
      <a:accent1>
        <a:srgbClr val="47B6E7"/>
      </a:accent1>
      <a:accent2>
        <a:srgbClr val="245ECE"/>
      </a:accent2>
      <a:accent3>
        <a:srgbClr val="2BC3B5"/>
      </a:accent3>
      <a:accent4>
        <a:srgbClr val="92D050"/>
      </a:accent4>
      <a:accent5>
        <a:srgbClr val="C00000"/>
      </a:accent5>
      <a:accent6>
        <a:srgbClr val="FFC000"/>
      </a:accent6>
      <a:hlink>
        <a:srgbClr val="00B0F0"/>
      </a:hlink>
      <a:folHlink>
        <a:srgbClr val="AFB2B4"/>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3500</Words>
  <Application>WPS 演示</Application>
  <PresentationFormat>宽屏</PresentationFormat>
  <Paragraphs>152</Paragraphs>
  <Slides>38</Slides>
  <Notes>29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Arial</vt:lpstr>
      <vt:lpstr>宋体</vt:lpstr>
      <vt:lpstr>Wingdings</vt:lpstr>
      <vt:lpstr>Wingdings 2</vt:lpstr>
      <vt:lpstr>黑体</vt:lpstr>
      <vt:lpstr>Times New Roman</vt:lpstr>
      <vt:lpstr>微软雅黑</vt:lpstr>
      <vt:lpstr>Arial Unicode MS</vt:lpstr>
      <vt:lpstr>Wingdings</vt:lpstr>
      <vt:lpstr>Calibri</vt:lpstr>
      <vt:lpstr>A000120140530A99PPBG</vt:lpstr>
      <vt:lpstr>生活中的发明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158</cp:revision>
  <dcterms:created xsi:type="dcterms:W3CDTF">2015-09-21T02:24:00Z</dcterms:created>
  <dcterms:modified xsi:type="dcterms:W3CDTF">2017-07-09T19:28:34Z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y fmtid="{D5CDD505-2E9C-101B-9397-08002B2CF9AE}" pid="3" name="name">
    <vt:lpwstr>科技风年中报告.pptx</vt:lpwstr>
  </property>
  <property fmtid="{D5CDD505-2E9C-101B-9397-08002B2CF9AE}" pid="4" name="fileid">
    <vt:lpwstr>861678</vt:lpwstr>
  </property>
  <property fmtid="{D5CDD505-2E9C-101B-9397-08002B2CF9AE}" pid="5" name="search_tags">
    <vt:lpwstr>PPT模板</vt:lpwstr>
  </property>
</Properties>
</file>